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56" r:id="rId3"/>
  </p:sldMasterIdLst>
  <p:notesMasterIdLst>
    <p:notesMasterId r:id="rId73"/>
  </p:notesMasterIdLst>
  <p:sldIdLst>
    <p:sldId id="276" r:id="rId4"/>
    <p:sldId id="277" r:id="rId5"/>
    <p:sldId id="282" r:id="rId6"/>
    <p:sldId id="281" r:id="rId7"/>
    <p:sldId id="284" r:id="rId8"/>
    <p:sldId id="286" r:id="rId9"/>
    <p:sldId id="283" r:id="rId10"/>
    <p:sldId id="285" r:id="rId11"/>
    <p:sldId id="299" r:id="rId12"/>
    <p:sldId id="287" r:id="rId13"/>
    <p:sldId id="297" r:id="rId14"/>
    <p:sldId id="288" r:id="rId15"/>
    <p:sldId id="289" r:id="rId16"/>
    <p:sldId id="294" r:id="rId17"/>
    <p:sldId id="290" r:id="rId18"/>
    <p:sldId id="291" r:id="rId19"/>
    <p:sldId id="292" r:id="rId20"/>
    <p:sldId id="293" r:id="rId21"/>
    <p:sldId id="296" r:id="rId22"/>
    <p:sldId id="295" r:id="rId23"/>
    <p:sldId id="298" r:id="rId24"/>
    <p:sldId id="304" r:id="rId25"/>
    <p:sldId id="301" r:id="rId26"/>
    <p:sldId id="302" r:id="rId27"/>
    <p:sldId id="303" r:id="rId28"/>
    <p:sldId id="305" r:id="rId29"/>
    <p:sldId id="306" r:id="rId30"/>
    <p:sldId id="307" r:id="rId31"/>
    <p:sldId id="313" r:id="rId32"/>
    <p:sldId id="308" r:id="rId33"/>
    <p:sldId id="309" r:id="rId34"/>
    <p:sldId id="311" r:id="rId35"/>
    <p:sldId id="310" r:id="rId36"/>
    <p:sldId id="312" r:id="rId37"/>
    <p:sldId id="314" r:id="rId38"/>
    <p:sldId id="315" r:id="rId39"/>
    <p:sldId id="316" r:id="rId40"/>
    <p:sldId id="317" r:id="rId41"/>
    <p:sldId id="322" r:id="rId42"/>
    <p:sldId id="352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20" r:id="rId52"/>
    <p:sldId id="319" r:id="rId53"/>
    <p:sldId id="321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53" r:id="rId62"/>
    <p:sldId id="343" r:id="rId63"/>
    <p:sldId id="344" r:id="rId64"/>
    <p:sldId id="346" r:id="rId65"/>
    <p:sldId id="345" r:id="rId66"/>
    <p:sldId id="347" r:id="rId67"/>
    <p:sldId id="350" r:id="rId68"/>
    <p:sldId id="348" r:id="rId69"/>
    <p:sldId id="349" r:id="rId70"/>
    <p:sldId id="351" r:id="rId71"/>
    <p:sldId id="280" r:id="rId7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0" autoAdjust="0"/>
    <p:restoredTop sz="94685" autoAdjust="0"/>
  </p:normalViewPr>
  <p:slideViewPr>
    <p:cSldViewPr snapToGrid="0" snapToObjects="1">
      <p:cViewPr>
        <p:scale>
          <a:sx n="80" d="100"/>
          <a:sy n="80" d="100"/>
        </p:scale>
        <p:origin x="414" y="-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E929C-1463-45BA-8723-E4CAE3ECFBC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B924497-E886-4598-9242-3C2F66ED8A96}">
      <dgm:prSet phldrT="[Texto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3600" dirty="0" smtClean="0"/>
            <a:t>MII</a:t>
          </a:r>
          <a:endParaRPr lang="es-ES" sz="3600" dirty="0"/>
        </a:p>
      </dgm:t>
    </dgm:pt>
    <dgm:pt modelId="{E07D99AD-B9A8-4BF2-84C8-B645A98650C8}" type="parTrans" cxnId="{BE1E49B1-28C1-4713-A93C-F4010C9F3EC0}">
      <dgm:prSet/>
      <dgm:spPr/>
      <dgm:t>
        <a:bodyPr/>
        <a:lstStyle/>
        <a:p>
          <a:endParaRPr lang="es-ES"/>
        </a:p>
      </dgm:t>
    </dgm:pt>
    <dgm:pt modelId="{23AB1267-AA06-47EE-B53A-B96EDC809E3A}" type="sibTrans" cxnId="{BE1E49B1-28C1-4713-A93C-F4010C9F3EC0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IEI</a:t>
          </a:r>
          <a:endParaRPr lang="es-ES" dirty="0"/>
        </a:p>
      </dgm:t>
    </dgm:pt>
    <dgm:pt modelId="{C4F5EDA8-4AF0-407F-8127-1459FE11FCBB}">
      <dgm:prSet phldrT="[Texto]"/>
      <dgm:spPr/>
      <dgm:t>
        <a:bodyPr/>
        <a:lstStyle/>
        <a:p>
          <a:r>
            <a:rPr lang="es-ES" b="1" dirty="0" smtClean="0">
              <a:solidFill>
                <a:schemeClr val="accent6">
                  <a:lumMod val="75000"/>
                </a:schemeClr>
              </a:solidFill>
            </a:rPr>
            <a:t>Estudios</a:t>
          </a:r>
          <a:endParaRPr lang="es-ES" b="1" dirty="0">
            <a:solidFill>
              <a:schemeClr val="accent6">
                <a:lumMod val="75000"/>
              </a:schemeClr>
            </a:solidFill>
          </a:endParaRPr>
        </a:p>
      </dgm:t>
    </dgm:pt>
    <dgm:pt modelId="{B83506D6-392E-40A9-B2A1-62292523675B}" type="parTrans" cxnId="{E79DC8BC-B3D0-4535-8546-C308B8727612}">
      <dgm:prSet/>
      <dgm:spPr/>
      <dgm:t>
        <a:bodyPr/>
        <a:lstStyle/>
        <a:p>
          <a:endParaRPr lang="es-ES"/>
        </a:p>
      </dgm:t>
    </dgm:pt>
    <dgm:pt modelId="{F2BD6389-6083-4957-BE0C-26E82A6BC23B}" type="sibTrans" cxnId="{E79DC8BC-B3D0-4535-8546-C308B8727612}">
      <dgm:prSet/>
      <dgm:spPr/>
      <dgm:t>
        <a:bodyPr/>
        <a:lstStyle/>
        <a:p>
          <a:endParaRPr lang="es-ES"/>
        </a:p>
      </dgm:t>
    </dgm:pt>
    <dgm:pt modelId="{6B8994BE-7DAD-41C3-AAAD-B60B38C3C321}">
      <dgm:prSet phldrT="[Texto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1600" dirty="0" smtClean="0"/>
            <a:t>6 años </a:t>
          </a:r>
        </a:p>
        <a:p>
          <a:r>
            <a:rPr lang="es-ES" sz="1600" dirty="0" smtClean="0"/>
            <a:t>Gobierno</a:t>
          </a:r>
          <a:endParaRPr lang="es-ES" sz="1600" dirty="0"/>
        </a:p>
      </dgm:t>
    </dgm:pt>
    <dgm:pt modelId="{A31937A8-BD9E-4840-A9E6-771A85DEB8C4}" type="parTrans" cxnId="{FB8AD370-6EA2-4C39-AD91-B4883FC30DEE}">
      <dgm:prSet/>
      <dgm:spPr/>
      <dgm:t>
        <a:bodyPr/>
        <a:lstStyle/>
        <a:p>
          <a:endParaRPr lang="es-ES"/>
        </a:p>
      </dgm:t>
    </dgm:pt>
    <dgm:pt modelId="{2AD31A50-3261-4BF1-A297-27C9A12E5231}" type="sibTrans" cxnId="{FB8AD370-6EA2-4C39-AD91-B4883FC30DEE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1600" dirty="0" smtClean="0"/>
            <a:t>3 años Empresa</a:t>
          </a:r>
        </a:p>
      </dgm:t>
    </dgm:pt>
    <dgm:pt modelId="{738C1E57-1819-44AE-98F5-EFD50A86C494}">
      <dgm:prSet phldrT="[Texto]"/>
      <dgm:spPr/>
      <dgm:t>
        <a:bodyPr/>
        <a:lstStyle/>
        <a:p>
          <a:r>
            <a:rPr lang="es-ES" b="1" dirty="0" smtClean="0">
              <a:solidFill>
                <a:schemeClr val="accent6">
                  <a:lumMod val="75000"/>
                </a:schemeClr>
              </a:solidFill>
            </a:rPr>
            <a:t>Experiencia</a:t>
          </a:r>
          <a:endParaRPr lang="es-ES" b="1" dirty="0">
            <a:solidFill>
              <a:schemeClr val="accent6">
                <a:lumMod val="75000"/>
              </a:schemeClr>
            </a:solidFill>
          </a:endParaRPr>
        </a:p>
      </dgm:t>
    </dgm:pt>
    <dgm:pt modelId="{01B7DF7D-B4E4-42B0-94C0-50AEE42F7A41}" type="parTrans" cxnId="{0FAC5F58-FA48-491E-9B4A-CBDAD0654442}">
      <dgm:prSet/>
      <dgm:spPr/>
      <dgm:t>
        <a:bodyPr/>
        <a:lstStyle/>
        <a:p>
          <a:endParaRPr lang="es-ES"/>
        </a:p>
      </dgm:t>
    </dgm:pt>
    <dgm:pt modelId="{C251BBF7-B559-4471-B320-F05EADD10080}" type="sibTrans" cxnId="{0FAC5F58-FA48-491E-9B4A-CBDAD0654442}">
      <dgm:prSet/>
      <dgm:spPr/>
      <dgm:t>
        <a:bodyPr/>
        <a:lstStyle/>
        <a:p>
          <a:endParaRPr lang="es-ES"/>
        </a:p>
      </dgm:t>
    </dgm:pt>
    <dgm:pt modelId="{4016E00F-FB46-4BDE-A0D4-1176BB2F87F9}">
      <dgm:prSet phldrT="[Texto]"/>
      <dgm:spPr/>
      <dgm:t>
        <a:bodyPr/>
        <a:lstStyle/>
        <a:p>
          <a:r>
            <a:rPr lang="es-ES" dirty="0" smtClean="0"/>
            <a:t>INFOSEC</a:t>
          </a:r>
          <a:endParaRPr lang="es-ES" dirty="0"/>
        </a:p>
      </dgm:t>
    </dgm:pt>
    <dgm:pt modelId="{B7DC4CEA-E16A-4940-9B62-33BDA68D9A09}" type="parTrans" cxnId="{B1B1A215-B874-4EB0-B848-36303F1087E6}">
      <dgm:prSet/>
      <dgm:spPr/>
      <dgm:t>
        <a:bodyPr/>
        <a:lstStyle/>
        <a:p>
          <a:endParaRPr lang="es-ES"/>
        </a:p>
      </dgm:t>
    </dgm:pt>
    <dgm:pt modelId="{A22F4C29-0624-4A1B-993F-AD2A3D71DDA6}" type="sibTrans" cxnId="{B1B1A215-B874-4EB0-B848-36303F1087E6}">
      <dgm:prSet/>
      <dgm:spPr/>
      <dgm:t>
        <a:bodyPr/>
        <a:lstStyle/>
        <a:p>
          <a:r>
            <a:rPr lang="es-ES" dirty="0" smtClean="0"/>
            <a:t>MH</a:t>
          </a:r>
          <a:endParaRPr lang="es-ES" dirty="0"/>
        </a:p>
      </dgm:t>
    </dgm:pt>
    <dgm:pt modelId="{67311223-512C-4EEC-AAF6-E7141AB9194D}">
      <dgm:prSet phldrT="[Texto]"/>
      <dgm:spPr/>
      <dgm:t>
        <a:bodyPr/>
        <a:lstStyle/>
        <a:p>
          <a:r>
            <a:rPr lang="es-ES" b="1" dirty="0" smtClean="0">
              <a:solidFill>
                <a:schemeClr val="accent6">
                  <a:lumMod val="75000"/>
                </a:schemeClr>
              </a:solidFill>
            </a:rPr>
            <a:t>Investigación</a:t>
          </a:r>
          <a:endParaRPr lang="es-ES" b="1" dirty="0">
            <a:solidFill>
              <a:schemeClr val="accent6">
                <a:lumMod val="75000"/>
              </a:schemeClr>
            </a:solidFill>
          </a:endParaRPr>
        </a:p>
      </dgm:t>
    </dgm:pt>
    <dgm:pt modelId="{C51471BD-4055-4348-B814-95FE7A7682B8}" type="parTrans" cxnId="{C6CAEE1C-ECB9-4EA9-B7CE-862A641CB881}">
      <dgm:prSet/>
      <dgm:spPr/>
      <dgm:t>
        <a:bodyPr/>
        <a:lstStyle/>
        <a:p>
          <a:endParaRPr lang="es-ES"/>
        </a:p>
      </dgm:t>
    </dgm:pt>
    <dgm:pt modelId="{A5C8E17B-521D-43E2-98BB-11A0231258D8}" type="sibTrans" cxnId="{C6CAEE1C-ECB9-4EA9-B7CE-862A641CB881}">
      <dgm:prSet/>
      <dgm:spPr/>
      <dgm:t>
        <a:bodyPr/>
        <a:lstStyle/>
        <a:p>
          <a:endParaRPr lang="es-ES"/>
        </a:p>
      </dgm:t>
    </dgm:pt>
    <dgm:pt modelId="{4E1B88EF-8E10-4529-9971-E839DD4F1AC6}" type="pres">
      <dgm:prSet presAssocID="{73BE929C-1463-45BA-8723-E4CAE3ECFBC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32D539D7-7E59-498A-82D4-D43206F994FA}" type="pres">
      <dgm:prSet presAssocID="{CB924497-E886-4598-9242-3C2F66ED8A96}" presName="composite" presStyleCnt="0"/>
      <dgm:spPr/>
    </dgm:pt>
    <dgm:pt modelId="{9A2B8C9C-9727-40C2-92F0-1397D0F0AC00}" type="pres">
      <dgm:prSet presAssocID="{CB924497-E886-4598-9242-3C2F66ED8A96}" presName="Parent1" presStyleLbl="node1" presStyleIdx="0" presStyleCnt="6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D3210F-E7C6-46F6-A731-713F071674B0}" type="pres">
      <dgm:prSet presAssocID="{CB924497-E886-4598-9242-3C2F66ED8A96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8F9EE1-5503-47D5-8DD0-4D8F603190DD}" type="pres">
      <dgm:prSet presAssocID="{CB924497-E886-4598-9242-3C2F66ED8A96}" presName="BalanceSpacing" presStyleCnt="0"/>
      <dgm:spPr/>
    </dgm:pt>
    <dgm:pt modelId="{BD5288C3-79F5-4200-AE7E-A4F73ACBA9C6}" type="pres">
      <dgm:prSet presAssocID="{CB924497-E886-4598-9242-3C2F66ED8A96}" presName="BalanceSpacing1" presStyleCnt="0"/>
      <dgm:spPr/>
    </dgm:pt>
    <dgm:pt modelId="{254AACC2-FB98-4DC8-92CF-955CC1A1BACA}" type="pres">
      <dgm:prSet presAssocID="{23AB1267-AA06-47EE-B53A-B96EDC809E3A}" presName="Accent1Text" presStyleLbl="node1" presStyleIdx="1" presStyleCnt="6"/>
      <dgm:spPr/>
      <dgm:t>
        <a:bodyPr/>
        <a:lstStyle/>
        <a:p>
          <a:endParaRPr lang="es-ES"/>
        </a:p>
      </dgm:t>
    </dgm:pt>
    <dgm:pt modelId="{0E688FC7-FBBD-49FB-9961-50E0F58A2A35}" type="pres">
      <dgm:prSet presAssocID="{23AB1267-AA06-47EE-B53A-B96EDC809E3A}" presName="spaceBetweenRectangles" presStyleCnt="0"/>
      <dgm:spPr/>
    </dgm:pt>
    <dgm:pt modelId="{443ABCAF-14C1-4EE9-8B43-58ADE908530C}" type="pres">
      <dgm:prSet presAssocID="{6B8994BE-7DAD-41C3-AAAD-B60B38C3C321}" presName="composite" presStyleCnt="0"/>
      <dgm:spPr/>
    </dgm:pt>
    <dgm:pt modelId="{1902208C-ADEF-47D1-A052-1EDA9FA463B9}" type="pres">
      <dgm:prSet presAssocID="{6B8994BE-7DAD-41C3-AAAD-B60B38C3C32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3F4F5B-CAE5-400C-89DA-20908BFE0EDD}" type="pres">
      <dgm:prSet presAssocID="{6B8994BE-7DAD-41C3-AAAD-B60B38C3C32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918B60-6A05-4B84-AB46-E5D1EC939DBB}" type="pres">
      <dgm:prSet presAssocID="{6B8994BE-7DAD-41C3-AAAD-B60B38C3C321}" presName="BalanceSpacing" presStyleCnt="0"/>
      <dgm:spPr/>
    </dgm:pt>
    <dgm:pt modelId="{0CEB0947-484E-4F1D-8D87-53AED4F58EAF}" type="pres">
      <dgm:prSet presAssocID="{6B8994BE-7DAD-41C3-AAAD-B60B38C3C321}" presName="BalanceSpacing1" presStyleCnt="0"/>
      <dgm:spPr/>
    </dgm:pt>
    <dgm:pt modelId="{863F8E74-4FD5-4636-AC52-BA84F9F59285}" type="pres">
      <dgm:prSet presAssocID="{2AD31A50-3261-4BF1-A297-27C9A12E5231}" presName="Accent1Text" presStyleLbl="node1" presStyleIdx="3" presStyleCnt="6"/>
      <dgm:spPr/>
      <dgm:t>
        <a:bodyPr/>
        <a:lstStyle/>
        <a:p>
          <a:endParaRPr lang="es-ES"/>
        </a:p>
      </dgm:t>
    </dgm:pt>
    <dgm:pt modelId="{011A9AF9-8767-42C5-91D3-0A36C264C717}" type="pres">
      <dgm:prSet presAssocID="{2AD31A50-3261-4BF1-A297-27C9A12E5231}" presName="spaceBetweenRectangles" presStyleCnt="0"/>
      <dgm:spPr/>
    </dgm:pt>
    <dgm:pt modelId="{AA22CDE1-A5BD-42CD-8FC1-89C7D0EC7F35}" type="pres">
      <dgm:prSet presAssocID="{4016E00F-FB46-4BDE-A0D4-1176BB2F87F9}" presName="composite" presStyleCnt="0"/>
      <dgm:spPr/>
    </dgm:pt>
    <dgm:pt modelId="{33CA0A2D-53D4-4E9E-B3E3-DD20895A8AF5}" type="pres">
      <dgm:prSet presAssocID="{4016E00F-FB46-4BDE-A0D4-1176BB2F87F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7C2D6E-F798-46F0-809F-4676D1588D55}" type="pres">
      <dgm:prSet presAssocID="{4016E00F-FB46-4BDE-A0D4-1176BB2F87F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E60E7D-D67D-49EA-BEB7-EF3A3647D380}" type="pres">
      <dgm:prSet presAssocID="{4016E00F-FB46-4BDE-A0D4-1176BB2F87F9}" presName="BalanceSpacing" presStyleCnt="0"/>
      <dgm:spPr/>
    </dgm:pt>
    <dgm:pt modelId="{57A0BE82-FE0D-41BF-A19A-83B28ABF57A7}" type="pres">
      <dgm:prSet presAssocID="{4016E00F-FB46-4BDE-A0D4-1176BB2F87F9}" presName="BalanceSpacing1" presStyleCnt="0"/>
      <dgm:spPr/>
    </dgm:pt>
    <dgm:pt modelId="{838AC34C-D6DA-4FC4-9335-1D2DF2D9E27C}" type="pres">
      <dgm:prSet presAssocID="{A22F4C29-0624-4A1B-993F-AD2A3D71DDA6}" presName="Accent1Text" presStyleLbl="node1" presStyleIdx="5" presStyleCnt="6"/>
      <dgm:spPr/>
      <dgm:t>
        <a:bodyPr/>
        <a:lstStyle/>
        <a:p>
          <a:endParaRPr lang="es-ES"/>
        </a:p>
      </dgm:t>
    </dgm:pt>
  </dgm:ptLst>
  <dgm:cxnLst>
    <dgm:cxn modelId="{E2A6E63A-D8C6-4D73-BB3F-6EEB8615AF4F}" type="presOf" srcId="{73BE929C-1463-45BA-8723-E4CAE3ECFBCC}" destId="{4E1B88EF-8E10-4529-9971-E839DD4F1AC6}" srcOrd="0" destOrd="0" presId="urn:microsoft.com/office/officeart/2008/layout/AlternatingHexagons"/>
    <dgm:cxn modelId="{BE1E49B1-28C1-4713-A93C-F4010C9F3EC0}" srcId="{73BE929C-1463-45BA-8723-E4CAE3ECFBCC}" destId="{CB924497-E886-4598-9242-3C2F66ED8A96}" srcOrd="0" destOrd="0" parTransId="{E07D99AD-B9A8-4BF2-84C8-B645A98650C8}" sibTransId="{23AB1267-AA06-47EE-B53A-B96EDC809E3A}"/>
    <dgm:cxn modelId="{00461C80-BE74-4F29-9BCA-D65B658939BE}" type="presOf" srcId="{6B8994BE-7DAD-41C3-AAAD-B60B38C3C321}" destId="{1902208C-ADEF-47D1-A052-1EDA9FA463B9}" srcOrd="0" destOrd="0" presId="urn:microsoft.com/office/officeart/2008/layout/AlternatingHexagons"/>
    <dgm:cxn modelId="{9FABFB43-67DE-43E2-916A-5299CE66B6BC}" type="presOf" srcId="{A22F4C29-0624-4A1B-993F-AD2A3D71DDA6}" destId="{838AC34C-D6DA-4FC4-9335-1D2DF2D9E27C}" srcOrd="0" destOrd="0" presId="urn:microsoft.com/office/officeart/2008/layout/AlternatingHexagons"/>
    <dgm:cxn modelId="{FC4C4942-DB4A-4C2F-9387-72D08999D24D}" type="presOf" srcId="{4016E00F-FB46-4BDE-A0D4-1176BB2F87F9}" destId="{33CA0A2D-53D4-4E9E-B3E3-DD20895A8AF5}" srcOrd="0" destOrd="0" presId="urn:microsoft.com/office/officeart/2008/layout/AlternatingHexagons"/>
    <dgm:cxn modelId="{1539AF87-591A-4084-B9F8-32F7B33614B0}" type="presOf" srcId="{738C1E57-1819-44AE-98F5-EFD50A86C494}" destId="{F83F4F5B-CAE5-400C-89DA-20908BFE0EDD}" srcOrd="0" destOrd="0" presId="urn:microsoft.com/office/officeart/2008/layout/AlternatingHexagons"/>
    <dgm:cxn modelId="{2FFCEFA4-EE4B-4D35-B135-70DE64F049A4}" type="presOf" srcId="{C4F5EDA8-4AF0-407F-8127-1459FE11FCBB}" destId="{49D3210F-E7C6-46F6-A731-713F071674B0}" srcOrd="0" destOrd="0" presId="urn:microsoft.com/office/officeart/2008/layout/AlternatingHexagons"/>
    <dgm:cxn modelId="{B8DC7D82-4921-40C5-A26C-B1008E0EECE9}" type="presOf" srcId="{23AB1267-AA06-47EE-B53A-B96EDC809E3A}" destId="{254AACC2-FB98-4DC8-92CF-955CC1A1BACA}" srcOrd="0" destOrd="0" presId="urn:microsoft.com/office/officeart/2008/layout/AlternatingHexagons"/>
    <dgm:cxn modelId="{B1B1A215-B874-4EB0-B848-36303F1087E6}" srcId="{73BE929C-1463-45BA-8723-E4CAE3ECFBCC}" destId="{4016E00F-FB46-4BDE-A0D4-1176BB2F87F9}" srcOrd="2" destOrd="0" parTransId="{B7DC4CEA-E16A-4940-9B62-33BDA68D9A09}" sibTransId="{A22F4C29-0624-4A1B-993F-AD2A3D71DDA6}"/>
    <dgm:cxn modelId="{E10D28AD-2DD2-4653-A77B-F913E9B0AD4E}" type="presOf" srcId="{2AD31A50-3261-4BF1-A297-27C9A12E5231}" destId="{863F8E74-4FD5-4636-AC52-BA84F9F59285}" srcOrd="0" destOrd="0" presId="urn:microsoft.com/office/officeart/2008/layout/AlternatingHexagons"/>
    <dgm:cxn modelId="{C6CAEE1C-ECB9-4EA9-B7CE-862A641CB881}" srcId="{4016E00F-FB46-4BDE-A0D4-1176BB2F87F9}" destId="{67311223-512C-4EEC-AAF6-E7141AB9194D}" srcOrd="0" destOrd="0" parTransId="{C51471BD-4055-4348-B814-95FE7A7682B8}" sibTransId="{A5C8E17B-521D-43E2-98BB-11A0231258D8}"/>
    <dgm:cxn modelId="{E79DC8BC-B3D0-4535-8546-C308B8727612}" srcId="{CB924497-E886-4598-9242-3C2F66ED8A96}" destId="{C4F5EDA8-4AF0-407F-8127-1459FE11FCBB}" srcOrd="0" destOrd="0" parTransId="{B83506D6-392E-40A9-B2A1-62292523675B}" sibTransId="{F2BD6389-6083-4957-BE0C-26E82A6BC23B}"/>
    <dgm:cxn modelId="{0FAC5F58-FA48-491E-9B4A-CBDAD0654442}" srcId="{6B8994BE-7DAD-41C3-AAAD-B60B38C3C321}" destId="{738C1E57-1819-44AE-98F5-EFD50A86C494}" srcOrd="0" destOrd="0" parTransId="{01B7DF7D-B4E4-42B0-94C0-50AEE42F7A41}" sibTransId="{C251BBF7-B559-4471-B320-F05EADD10080}"/>
    <dgm:cxn modelId="{A8CFA8C9-7900-458E-B59D-2DC76F5A45A9}" type="presOf" srcId="{67311223-512C-4EEC-AAF6-E7141AB9194D}" destId="{567C2D6E-F798-46F0-809F-4676D1588D55}" srcOrd="0" destOrd="0" presId="urn:microsoft.com/office/officeart/2008/layout/AlternatingHexagons"/>
    <dgm:cxn modelId="{FB8AD370-6EA2-4C39-AD91-B4883FC30DEE}" srcId="{73BE929C-1463-45BA-8723-E4CAE3ECFBCC}" destId="{6B8994BE-7DAD-41C3-AAAD-B60B38C3C321}" srcOrd="1" destOrd="0" parTransId="{A31937A8-BD9E-4840-A9E6-771A85DEB8C4}" sibTransId="{2AD31A50-3261-4BF1-A297-27C9A12E5231}"/>
    <dgm:cxn modelId="{8E64369B-51B0-4275-BD32-13F6E6C45A0B}" type="presOf" srcId="{CB924497-E886-4598-9242-3C2F66ED8A96}" destId="{9A2B8C9C-9727-40C2-92F0-1397D0F0AC00}" srcOrd="0" destOrd="0" presId="urn:microsoft.com/office/officeart/2008/layout/AlternatingHexagons"/>
    <dgm:cxn modelId="{78650519-474D-46F8-9E4E-D67E1113EED8}" type="presParOf" srcId="{4E1B88EF-8E10-4529-9971-E839DD4F1AC6}" destId="{32D539D7-7E59-498A-82D4-D43206F994FA}" srcOrd="0" destOrd="0" presId="urn:microsoft.com/office/officeart/2008/layout/AlternatingHexagons"/>
    <dgm:cxn modelId="{BFBD9987-51B6-4B75-9642-D3A82FF8B2A4}" type="presParOf" srcId="{32D539D7-7E59-498A-82D4-D43206F994FA}" destId="{9A2B8C9C-9727-40C2-92F0-1397D0F0AC00}" srcOrd="0" destOrd="0" presId="urn:microsoft.com/office/officeart/2008/layout/AlternatingHexagons"/>
    <dgm:cxn modelId="{09A13B49-FB29-4690-9D0D-6E77A6A29CDF}" type="presParOf" srcId="{32D539D7-7E59-498A-82D4-D43206F994FA}" destId="{49D3210F-E7C6-46F6-A731-713F071674B0}" srcOrd="1" destOrd="0" presId="urn:microsoft.com/office/officeart/2008/layout/AlternatingHexagons"/>
    <dgm:cxn modelId="{CB8362FE-2DB0-4554-A8E0-25E1842DEE20}" type="presParOf" srcId="{32D539D7-7E59-498A-82D4-D43206F994FA}" destId="{7A8F9EE1-5503-47D5-8DD0-4D8F603190DD}" srcOrd="2" destOrd="0" presId="urn:microsoft.com/office/officeart/2008/layout/AlternatingHexagons"/>
    <dgm:cxn modelId="{5AAE4635-B2BE-430A-9DC0-0C5873E446D0}" type="presParOf" srcId="{32D539D7-7E59-498A-82D4-D43206F994FA}" destId="{BD5288C3-79F5-4200-AE7E-A4F73ACBA9C6}" srcOrd="3" destOrd="0" presId="urn:microsoft.com/office/officeart/2008/layout/AlternatingHexagons"/>
    <dgm:cxn modelId="{DF22A61D-2E42-4B07-93C7-7F0B088C4759}" type="presParOf" srcId="{32D539D7-7E59-498A-82D4-D43206F994FA}" destId="{254AACC2-FB98-4DC8-92CF-955CC1A1BACA}" srcOrd="4" destOrd="0" presId="urn:microsoft.com/office/officeart/2008/layout/AlternatingHexagons"/>
    <dgm:cxn modelId="{94B3E009-42E3-4D42-B1D6-E4AEE65028BF}" type="presParOf" srcId="{4E1B88EF-8E10-4529-9971-E839DD4F1AC6}" destId="{0E688FC7-FBBD-49FB-9961-50E0F58A2A35}" srcOrd="1" destOrd="0" presId="urn:microsoft.com/office/officeart/2008/layout/AlternatingHexagons"/>
    <dgm:cxn modelId="{B429B1FC-BDE3-45D6-875C-688DAF679703}" type="presParOf" srcId="{4E1B88EF-8E10-4529-9971-E839DD4F1AC6}" destId="{443ABCAF-14C1-4EE9-8B43-58ADE908530C}" srcOrd="2" destOrd="0" presId="urn:microsoft.com/office/officeart/2008/layout/AlternatingHexagons"/>
    <dgm:cxn modelId="{E05D8FB6-8B96-4385-B743-5741344AD179}" type="presParOf" srcId="{443ABCAF-14C1-4EE9-8B43-58ADE908530C}" destId="{1902208C-ADEF-47D1-A052-1EDA9FA463B9}" srcOrd="0" destOrd="0" presId="urn:microsoft.com/office/officeart/2008/layout/AlternatingHexagons"/>
    <dgm:cxn modelId="{BCD6AF05-560A-4031-A7A2-E210CF5034C4}" type="presParOf" srcId="{443ABCAF-14C1-4EE9-8B43-58ADE908530C}" destId="{F83F4F5B-CAE5-400C-89DA-20908BFE0EDD}" srcOrd="1" destOrd="0" presId="urn:microsoft.com/office/officeart/2008/layout/AlternatingHexagons"/>
    <dgm:cxn modelId="{4E3FE971-A123-468E-AB02-CECD3A76BE19}" type="presParOf" srcId="{443ABCAF-14C1-4EE9-8B43-58ADE908530C}" destId="{85918B60-6A05-4B84-AB46-E5D1EC939DBB}" srcOrd="2" destOrd="0" presId="urn:microsoft.com/office/officeart/2008/layout/AlternatingHexagons"/>
    <dgm:cxn modelId="{2660F68A-5BD8-4959-A943-2B45B729CE80}" type="presParOf" srcId="{443ABCAF-14C1-4EE9-8B43-58ADE908530C}" destId="{0CEB0947-484E-4F1D-8D87-53AED4F58EAF}" srcOrd="3" destOrd="0" presId="urn:microsoft.com/office/officeart/2008/layout/AlternatingHexagons"/>
    <dgm:cxn modelId="{5C70DF79-3866-4655-9B00-F021A99825E8}" type="presParOf" srcId="{443ABCAF-14C1-4EE9-8B43-58ADE908530C}" destId="{863F8E74-4FD5-4636-AC52-BA84F9F59285}" srcOrd="4" destOrd="0" presId="urn:microsoft.com/office/officeart/2008/layout/AlternatingHexagons"/>
    <dgm:cxn modelId="{7A0897D9-7F8A-4DB4-9095-E6DA26DD1519}" type="presParOf" srcId="{4E1B88EF-8E10-4529-9971-E839DD4F1AC6}" destId="{011A9AF9-8767-42C5-91D3-0A36C264C717}" srcOrd="3" destOrd="0" presId="urn:microsoft.com/office/officeart/2008/layout/AlternatingHexagons"/>
    <dgm:cxn modelId="{3A13D359-10AB-4223-BEE5-EF63F683BA19}" type="presParOf" srcId="{4E1B88EF-8E10-4529-9971-E839DD4F1AC6}" destId="{AA22CDE1-A5BD-42CD-8FC1-89C7D0EC7F35}" srcOrd="4" destOrd="0" presId="urn:microsoft.com/office/officeart/2008/layout/AlternatingHexagons"/>
    <dgm:cxn modelId="{59231C80-B5A9-4736-B23B-52A0FA8E04E3}" type="presParOf" srcId="{AA22CDE1-A5BD-42CD-8FC1-89C7D0EC7F35}" destId="{33CA0A2D-53D4-4E9E-B3E3-DD20895A8AF5}" srcOrd="0" destOrd="0" presId="urn:microsoft.com/office/officeart/2008/layout/AlternatingHexagons"/>
    <dgm:cxn modelId="{7D5CE6EC-ED09-4EE5-8BC5-3637F5DAFF82}" type="presParOf" srcId="{AA22CDE1-A5BD-42CD-8FC1-89C7D0EC7F35}" destId="{567C2D6E-F798-46F0-809F-4676D1588D55}" srcOrd="1" destOrd="0" presId="urn:microsoft.com/office/officeart/2008/layout/AlternatingHexagons"/>
    <dgm:cxn modelId="{6221CB77-E249-4A56-91F2-44F4731E08AE}" type="presParOf" srcId="{AA22CDE1-A5BD-42CD-8FC1-89C7D0EC7F35}" destId="{E4E60E7D-D67D-49EA-BEB7-EF3A3647D380}" srcOrd="2" destOrd="0" presId="urn:microsoft.com/office/officeart/2008/layout/AlternatingHexagons"/>
    <dgm:cxn modelId="{B5B6B8DF-C76E-4126-A8C5-15DC2CBC6F87}" type="presParOf" srcId="{AA22CDE1-A5BD-42CD-8FC1-89C7D0EC7F35}" destId="{57A0BE82-FE0D-41BF-A19A-83B28ABF57A7}" srcOrd="3" destOrd="0" presId="urn:microsoft.com/office/officeart/2008/layout/AlternatingHexagons"/>
    <dgm:cxn modelId="{B719FF47-C19F-4B16-90C4-7D2A5F04C679}" type="presParOf" srcId="{AA22CDE1-A5BD-42CD-8FC1-89C7D0EC7F35}" destId="{838AC34C-D6DA-4FC4-9335-1D2DF2D9E27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B4D5B7F-009D-4633-BC76-62699F841AA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9101EAB-F513-4E16-8D62-253ECA56098C}">
      <dgm:prSet phldrT="[Texto]"/>
      <dgm:spPr/>
      <dgm:t>
        <a:bodyPr/>
        <a:lstStyle/>
        <a:p>
          <a:r>
            <a:rPr lang="es-ES" dirty="0" smtClean="0"/>
            <a:t>La mala Noticia</a:t>
          </a:r>
        </a:p>
        <a:p>
          <a:r>
            <a:rPr lang="es-ES" dirty="0" smtClean="0">
              <a:sym typeface="Wingdings" panose="05000000000000000000" pitchFamily="2" charset="2"/>
            </a:rPr>
            <a:t></a:t>
          </a:r>
          <a:endParaRPr lang="es-ES" dirty="0"/>
        </a:p>
      </dgm:t>
    </dgm:pt>
    <dgm:pt modelId="{46DDB515-290F-4173-AF44-75E0E9948D79}" type="parTrans" cxnId="{12CA74B3-E2E1-4040-9F68-1EE218B7760B}">
      <dgm:prSet/>
      <dgm:spPr/>
      <dgm:t>
        <a:bodyPr/>
        <a:lstStyle/>
        <a:p>
          <a:endParaRPr lang="es-ES"/>
        </a:p>
      </dgm:t>
    </dgm:pt>
    <dgm:pt modelId="{BED3A30F-72EF-4A25-9D84-2FFAAF9DF7A5}" type="sibTrans" cxnId="{12CA74B3-E2E1-4040-9F68-1EE218B7760B}">
      <dgm:prSet/>
      <dgm:spPr/>
      <dgm:t>
        <a:bodyPr/>
        <a:lstStyle/>
        <a:p>
          <a:endParaRPr lang="es-ES"/>
        </a:p>
      </dgm:t>
    </dgm:pt>
    <dgm:pt modelId="{5CA0350E-E0A4-4E0F-A9B5-78251C5A6B91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/>
            <a:t>Todo lo anterior se puede hacer con un </a:t>
          </a:r>
          <a:r>
            <a:rPr lang="es-ES" dirty="0" err="1" smtClean="0"/>
            <a:t>click</a:t>
          </a:r>
          <a:r>
            <a:rPr lang="es-ES" dirty="0" smtClean="0"/>
            <a:t>!</a:t>
          </a:r>
          <a:endParaRPr lang="es-ES" dirty="0"/>
        </a:p>
      </dgm:t>
    </dgm:pt>
    <dgm:pt modelId="{E23A24C7-879D-43B3-8C6C-DC4C5C5210A5}" type="parTrans" cxnId="{9ED6F6F7-CFF5-4271-B340-F5770079018A}">
      <dgm:prSet/>
      <dgm:spPr/>
      <dgm:t>
        <a:bodyPr/>
        <a:lstStyle/>
        <a:p>
          <a:endParaRPr lang="es-ES"/>
        </a:p>
      </dgm:t>
    </dgm:pt>
    <dgm:pt modelId="{34808324-C8AE-40DD-8BB8-2151CEA939D1}" type="sibTrans" cxnId="{9ED6F6F7-CFF5-4271-B340-F5770079018A}">
      <dgm:prSet/>
      <dgm:spPr/>
      <dgm:t>
        <a:bodyPr/>
        <a:lstStyle/>
        <a:p>
          <a:endParaRPr lang="es-ES"/>
        </a:p>
      </dgm:t>
    </dgm:pt>
    <dgm:pt modelId="{1697C9DE-A837-4D40-A152-BC662E3A6E2D}">
      <dgm:prSet phldrT="[Texto]"/>
      <dgm:spPr/>
      <dgm:t>
        <a:bodyPr/>
        <a:lstStyle/>
        <a:p>
          <a:r>
            <a:rPr lang="es-ES" dirty="0" smtClean="0"/>
            <a:t>La buena noticia</a:t>
          </a:r>
        </a:p>
        <a:p>
          <a:r>
            <a:rPr lang="es-ES" dirty="0" smtClean="0">
              <a:sym typeface="Wingdings" panose="05000000000000000000" pitchFamily="2" charset="2"/>
            </a:rPr>
            <a:t></a:t>
          </a:r>
          <a:endParaRPr lang="es-ES" dirty="0"/>
        </a:p>
      </dgm:t>
    </dgm:pt>
    <dgm:pt modelId="{636C3F41-7D40-4F0E-8FCD-592974DEE327}" type="parTrans" cxnId="{9B668792-24F1-4020-A3DE-858A27D393F2}">
      <dgm:prSet/>
      <dgm:spPr/>
      <dgm:t>
        <a:bodyPr/>
        <a:lstStyle/>
        <a:p>
          <a:endParaRPr lang="es-ES"/>
        </a:p>
      </dgm:t>
    </dgm:pt>
    <dgm:pt modelId="{709AFC66-9146-4381-BBB3-6E6D5DBA7E44}" type="sibTrans" cxnId="{9B668792-24F1-4020-A3DE-858A27D393F2}">
      <dgm:prSet/>
      <dgm:spPr/>
      <dgm:t>
        <a:bodyPr/>
        <a:lstStyle/>
        <a:p>
          <a:endParaRPr lang="es-ES"/>
        </a:p>
      </dgm:t>
    </dgm:pt>
    <dgm:pt modelId="{29D0663A-DA16-4B40-B56A-3A88DB4B5BA5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Por consola no pagamos nada </a:t>
          </a:r>
          <a:endParaRPr lang="es-ES" dirty="0"/>
        </a:p>
      </dgm:t>
    </dgm:pt>
    <dgm:pt modelId="{E59FA5D2-1790-4C22-95DA-26B25EF3D3FA}" type="parTrans" cxnId="{7E4756AA-974A-4ED8-8B36-73C325B8E056}">
      <dgm:prSet/>
      <dgm:spPr/>
      <dgm:t>
        <a:bodyPr/>
        <a:lstStyle/>
        <a:p>
          <a:endParaRPr lang="es-ES"/>
        </a:p>
      </dgm:t>
    </dgm:pt>
    <dgm:pt modelId="{7B8EC318-1A03-4503-9E43-7DC9BCA2D8E1}" type="sibTrans" cxnId="{7E4756AA-974A-4ED8-8B36-73C325B8E056}">
      <dgm:prSet/>
      <dgm:spPr/>
      <dgm:t>
        <a:bodyPr/>
        <a:lstStyle/>
        <a:p>
          <a:endParaRPr lang="es-ES"/>
        </a:p>
      </dgm:t>
    </dgm:pt>
    <dgm:pt modelId="{94EF74F7-F9EC-432C-A7B6-5F8E5A45837E}">
      <dgm:prSet phldrT="[Texto]"/>
      <dgm:spPr/>
      <dgm:t>
        <a:bodyPr/>
        <a:lstStyle/>
        <a:p>
          <a:r>
            <a:rPr lang="es-ES" dirty="0" smtClean="0"/>
            <a:t>NOS GUSTA LO GRATIS / LIBRE</a:t>
          </a:r>
          <a:endParaRPr lang="es-ES" dirty="0"/>
        </a:p>
      </dgm:t>
    </dgm:pt>
    <dgm:pt modelId="{15AED5FF-5452-4FB1-89AA-F756C00B4173}" type="parTrans" cxnId="{A635AD53-63A8-4531-86BC-98E1A076DBAF}">
      <dgm:prSet/>
      <dgm:spPr/>
      <dgm:t>
        <a:bodyPr/>
        <a:lstStyle/>
        <a:p>
          <a:endParaRPr lang="es-ES"/>
        </a:p>
      </dgm:t>
    </dgm:pt>
    <dgm:pt modelId="{936597A2-F71E-473E-ACAE-ACC5ABF900D7}" type="sibTrans" cxnId="{A635AD53-63A8-4531-86BC-98E1A076DBAF}">
      <dgm:prSet/>
      <dgm:spPr/>
      <dgm:t>
        <a:bodyPr/>
        <a:lstStyle/>
        <a:p>
          <a:endParaRPr lang="es-ES"/>
        </a:p>
      </dgm:t>
    </dgm:pt>
    <dgm:pt modelId="{502FDEF9-BC43-4F66-8B9E-AF5DF2826B1E}" type="pres">
      <dgm:prSet presAssocID="{0B4D5B7F-009D-4633-BC76-62699F841AA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42AE2AA-6C92-4A30-B87F-EB6EA672DB70}" type="pres">
      <dgm:prSet presAssocID="{89101EAB-F513-4E16-8D62-253ECA56098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0311E5-4AE4-4532-B4D9-23B6DFA6D4F3}" type="pres">
      <dgm:prSet presAssocID="{BED3A30F-72EF-4A25-9D84-2FFAAF9DF7A5}" presName="sibTrans" presStyleCnt="0"/>
      <dgm:spPr/>
    </dgm:pt>
    <dgm:pt modelId="{C255EFA6-C092-4C4A-A33A-A09384F8DFAE}" type="pres">
      <dgm:prSet presAssocID="{5CA0350E-E0A4-4E0F-A9B5-78251C5A6B9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0255F3-3A66-4842-948A-2BABD62FD945}" type="pres">
      <dgm:prSet presAssocID="{34808324-C8AE-40DD-8BB8-2151CEA939D1}" presName="sibTrans" presStyleCnt="0"/>
      <dgm:spPr/>
    </dgm:pt>
    <dgm:pt modelId="{CD2286E4-43F3-49E7-8597-7302A710FD84}" type="pres">
      <dgm:prSet presAssocID="{1697C9DE-A837-4D40-A152-BC662E3A6E2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C53C98-E9CA-4770-9F99-4924640A7251}" type="pres">
      <dgm:prSet presAssocID="{709AFC66-9146-4381-BBB3-6E6D5DBA7E44}" presName="sibTrans" presStyleCnt="0"/>
      <dgm:spPr/>
    </dgm:pt>
    <dgm:pt modelId="{8036B614-BA06-4EAE-A4E8-FDB2A9231A96}" type="pres">
      <dgm:prSet presAssocID="{29D0663A-DA16-4B40-B56A-3A88DB4B5BA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FF0D0E-0297-4D40-86D9-66FF08F764C3}" type="pres">
      <dgm:prSet presAssocID="{7B8EC318-1A03-4503-9E43-7DC9BCA2D8E1}" presName="sibTrans" presStyleCnt="0"/>
      <dgm:spPr/>
    </dgm:pt>
    <dgm:pt modelId="{DF65806E-2D66-4D14-95CA-F658E5BFBC8E}" type="pres">
      <dgm:prSet presAssocID="{94EF74F7-F9EC-432C-A7B6-5F8E5A45837E}" presName="node" presStyleLbl="node1" presStyleIdx="4" presStyleCnt="5" custScaleX="21053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B09402C-883C-4F4A-B84A-3DCF8E97D272}" type="presOf" srcId="{94EF74F7-F9EC-432C-A7B6-5F8E5A45837E}" destId="{DF65806E-2D66-4D14-95CA-F658E5BFBC8E}" srcOrd="0" destOrd="0" presId="urn:microsoft.com/office/officeart/2005/8/layout/default"/>
    <dgm:cxn modelId="{7E4756AA-974A-4ED8-8B36-73C325B8E056}" srcId="{0B4D5B7F-009D-4633-BC76-62699F841AA9}" destId="{29D0663A-DA16-4B40-B56A-3A88DB4B5BA5}" srcOrd="3" destOrd="0" parTransId="{E59FA5D2-1790-4C22-95DA-26B25EF3D3FA}" sibTransId="{7B8EC318-1A03-4503-9E43-7DC9BCA2D8E1}"/>
    <dgm:cxn modelId="{B82BD15A-5C80-4DFC-BB6B-D9582FDABF56}" type="presOf" srcId="{5CA0350E-E0A4-4E0F-A9B5-78251C5A6B91}" destId="{C255EFA6-C092-4C4A-A33A-A09384F8DFAE}" srcOrd="0" destOrd="0" presId="urn:microsoft.com/office/officeart/2005/8/layout/default"/>
    <dgm:cxn modelId="{B0E503CD-37B3-40A3-AD08-F7C60127B80A}" type="presOf" srcId="{1697C9DE-A837-4D40-A152-BC662E3A6E2D}" destId="{CD2286E4-43F3-49E7-8597-7302A710FD84}" srcOrd="0" destOrd="0" presId="urn:microsoft.com/office/officeart/2005/8/layout/default"/>
    <dgm:cxn modelId="{12CA74B3-E2E1-4040-9F68-1EE218B7760B}" srcId="{0B4D5B7F-009D-4633-BC76-62699F841AA9}" destId="{89101EAB-F513-4E16-8D62-253ECA56098C}" srcOrd="0" destOrd="0" parTransId="{46DDB515-290F-4173-AF44-75E0E9948D79}" sibTransId="{BED3A30F-72EF-4A25-9D84-2FFAAF9DF7A5}"/>
    <dgm:cxn modelId="{BD52F6C0-62A4-4C22-BA83-4197F1342F4D}" type="presOf" srcId="{0B4D5B7F-009D-4633-BC76-62699F841AA9}" destId="{502FDEF9-BC43-4F66-8B9E-AF5DF2826B1E}" srcOrd="0" destOrd="0" presId="urn:microsoft.com/office/officeart/2005/8/layout/default"/>
    <dgm:cxn modelId="{75CA668F-F9CB-4B62-A27D-A877B3454341}" type="presOf" srcId="{89101EAB-F513-4E16-8D62-253ECA56098C}" destId="{242AE2AA-6C92-4A30-B87F-EB6EA672DB70}" srcOrd="0" destOrd="0" presId="urn:microsoft.com/office/officeart/2005/8/layout/default"/>
    <dgm:cxn modelId="{3A42214D-AB91-4471-B3AC-F11623E5D70A}" type="presOf" srcId="{29D0663A-DA16-4B40-B56A-3A88DB4B5BA5}" destId="{8036B614-BA06-4EAE-A4E8-FDB2A9231A96}" srcOrd="0" destOrd="0" presId="urn:microsoft.com/office/officeart/2005/8/layout/default"/>
    <dgm:cxn modelId="{9B668792-24F1-4020-A3DE-858A27D393F2}" srcId="{0B4D5B7F-009D-4633-BC76-62699F841AA9}" destId="{1697C9DE-A837-4D40-A152-BC662E3A6E2D}" srcOrd="2" destOrd="0" parTransId="{636C3F41-7D40-4F0E-8FCD-592974DEE327}" sibTransId="{709AFC66-9146-4381-BBB3-6E6D5DBA7E44}"/>
    <dgm:cxn modelId="{9ED6F6F7-CFF5-4271-B340-F5770079018A}" srcId="{0B4D5B7F-009D-4633-BC76-62699F841AA9}" destId="{5CA0350E-E0A4-4E0F-A9B5-78251C5A6B91}" srcOrd="1" destOrd="0" parTransId="{E23A24C7-879D-43B3-8C6C-DC4C5C5210A5}" sibTransId="{34808324-C8AE-40DD-8BB8-2151CEA939D1}"/>
    <dgm:cxn modelId="{A635AD53-63A8-4531-86BC-98E1A076DBAF}" srcId="{0B4D5B7F-009D-4633-BC76-62699F841AA9}" destId="{94EF74F7-F9EC-432C-A7B6-5F8E5A45837E}" srcOrd="4" destOrd="0" parTransId="{15AED5FF-5452-4FB1-89AA-F756C00B4173}" sibTransId="{936597A2-F71E-473E-ACAE-ACC5ABF900D7}"/>
    <dgm:cxn modelId="{A781832C-A31B-4169-A1C9-55485AF61858}" type="presParOf" srcId="{502FDEF9-BC43-4F66-8B9E-AF5DF2826B1E}" destId="{242AE2AA-6C92-4A30-B87F-EB6EA672DB70}" srcOrd="0" destOrd="0" presId="urn:microsoft.com/office/officeart/2005/8/layout/default"/>
    <dgm:cxn modelId="{145DCC29-17D8-4FB8-9C56-E108B1A85527}" type="presParOf" srcId="{502FDEF9-BC43-4F66-8B9E-AF5DF2826B1E}" destId="{2C0311E5-4AE4-4532-B4D9-23B6DFA6D4F3}" srcOrd="1" destOrd="0" presId="urn:microsoft.com/office/officeart/2005/8/layout/default"/>
    <dgm:cxn modelId="{5214D105-E86D-4A67-892C-3922E3DD9583}" type="presParOf" srcId="{502FDEF9-BC43-4F66-8B9E-AF5DF2826B1E}" destId="{C255EFA6-C092-4C4A-A33A-A09384F8DFAE}" srcOrd="2" destOrd="0" presId="urn:microsoft.com/office/officeart/2005/8/layout/default"/>
    <dgm:cxn modelId="{262B8095-01E9-4746-903B-D95AA4F8DCB8}" type="presParOf" srcId="{502FDEF9-BC43-4F66-8B9E-AF5DF2826B1E}" destId="{A90255F3-3A66-4842-948A-2BABD62FD945}" srcOrd="3" destOrd="0" presId="urn:microsoft.com/office/officeart/2005/8/layout/default"/>
    <dgm:cxn modelId="{635226C0-5E6D-466F-B5C7-D6CC21F65D49}" type="presParOf" srcId="{502FDEF9-BC43-4F66-8B9E-AF5DF2826B1E}" destId="{CD2286E4-43F3-49E7-8597-7302A710FD84}" srcOrd="4" destOrd="0" presId="urn:microsoft.com/office/officeart/2005/8/layout/default"/>
    <dgm:cxn modelId="{BC32854D-12BE-4AEF-B681-C4FDB41CEB10}" type="presParOf" srcId="{502FDEF9-BC43-4F66-8B9E-AF5DF2826B1E}" destId="{D6C53C98-E9CA-4770-9F99-4924640A7251}" srcOrd="5" destOrd="0" presId="urn:microsoft.com/office/officeart/2005/8/layout/default"/>
    <dgm:cxn modelId="{8E6543E3-32D8-45B4-B79F-E5D53F763085}" type="presParOf" srcId="{502FDEF9-BC43-4F66-8B9E-AF5DF2826B1E}" destId="{8036B614-BA06-4EAE-A4E8-FDB2A9231A96}" srcOrd="6" destOrd="0" presId="urn:microsoft.com/office/officeart/2005/8/layout/default"/>
    <dgm:cxn modelId="{769D575A-8B07-4D9E-BFB7-07615E417008}" type="presParOf" srcId="{502FDEF9-BC43-4F66-8B9E-AF5DF2826B1E}" destId="{0BFF0D0E-0297-4D40-86D9-66FF08F764C3}" srcOrd="7" destOrd="0" presId="urn:microsoft.com/office/officeart/2005/8/layout/default"/>
    <dgm:cxn modelId="{A5A91D52-72D7-46D2-920D-348C839DC87C}" type="presParOf" srcId="{502FDEF9-BC43-4F66-8B9E-AF5DF2826B1E}" destId="{DF65806E-2D66-4D14-95CA-F658E5BFBC8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A22050C-1944-45CE-AC27-2E7C444FAB5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35009D9-D0AA-4234-B280-4DA36ED2C7D5}">
      <dgm:prSet phldrT="[Texto]"/>
      <dgm:spPr/>
      <dgm:t>
        <a:bodyPr/>
        <a:lstStyle/>
        <a:p>
          <a:r>
            <a:rPr lang="es-ES" dirty="0" err="1" smtClean="0"/>
            <a:t>url</a:t>
          </a:r>
          <a:r>
            <a:rPr lang="es-ES" dirty="0" smtClean="0"/>
            <a:t>( )</a:t>
          </a:r>
          <a:endParaRPr lang="es-ES" dirty="0"/>
        </a:p>
      </dgm:t>
    </dgm:pt>
    <dgm:pt modelId="{5E281C37-9B8D-4B0D-80DB-CC810488DF92}" type="parTrans" cxnId="{FCB6DA38-3B29-4CDB-8D93-5AC64C6FE1C9}">
      <dgm:prSet/>
      <dgm:spPr/>
      <dgm:t>
        <a:bodyPr/>
        <a:lstStyle/>
        <a:p>
          <a:endParaRPr lang="es-ES"/>
        </a:p>
      </dgm:t>
    </dgm:pt>
    <dgm:pt modelId="{E5F87684-B501-4177-A7F5-1F7BED7F7241}" type="sibTrans" cxnId="{FCB6DA38-3B29-4CDB-8D93-5AC64C6FE1C9}">
      <dgm:prSet/>
      <dgm:spPr/>
      <dgm:t>
        <a:bodyPr/>
        <a:lstStyle/>
        <a:p>
          <a:endParaRPr lang="es-ES"/>
        </a:p>
      </dgm:t>
    </dgm:pt>
    <dgm:pt modelId="{0D9803D5-F35B-43A1-BD9A-D855A9C68845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err="1" smtClean="0"/>
            <a:t>Regex</a:t>
          </a:r>
          <a:endParaRPr lang="es-ES" sz="3200" dirty="0"/>
        </a:p>
      </dgm:t>
    </dgm:pt>
    <dgm:pt modelId="{67B93622-E121-445A-843D-231251D1C707}" type="parTrans" cxnId="{50ED2BBD-AA5D-49F2-B362-9F61B0E01FEE}">
      <dgm:prSet/>
      <dgm:spPr/>
      <dgm:t>
        <a:bodyPr/>
        <a:lstStyle/>
        <a:p>
          <a:endParaRPr lang="es-ES"/>
        </a:p>
      </dgm:t>
    </dgm:pt>
    <dgm:pt modelId="{EF893588-94FD-46B4-8E90-995D6B2FD3A8}" type="sibTrans" cxnId="{50ED2BBD-AA5D-49F2-B362-9F61B0E01FEE}">
      <dgm:prSet/>
      <dgm:spPr/>
      <dgm:t>
        <a:bodyPr/>
        <a:lstStyle/>
        <a:p>
          <a:endParaRPr lang="es-ES"/>
        </a:p>
      </dgm:t>
    </dgm:pt>
    <dgm:pt modelId="{90FE867F-283C-4E69-8281-D70835ACB998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smtClean="0"/>
            <a:t>View</a:t>
          </a:r>
          <a:endParaRPr lang="es-ES" sz="3200" dirty="0"/>
        </a:p>
      </dgm:t>
    </dgm:pt>
    <dgm:pt modelId="{81D0B85C-F379-40E8-96DE-6DCE843D7661}" type="parTrans" cxnId="{74493C10-B81B-4679-AF99-EE4864770FF9}">
      <dgm:prSet/>
      <dgm:spPr/>
      <dgm:t>
        <a:bodyPr/>
        <a:lstStyle/>
        <a:p>
          <a:endParaRPr lang="es-ES"/>
        </a:p>
      </dgm:t>
    </dgm:pt>
    <dgm:pt modelId="{6F98F81D-9C6C-4B6B-BDDC-A5BBB5743358}" type="sibTrans" cxnId="{74493C10-B81B-4679-AF99-EE4864770FF9}">
      <dgm:prSet/>
      <dgm:spPr/>
      <dgm:t>
        <a:bodyPr/>
        <a:lstStyle/>
        <a:p>
          <a:endParaRPr lang="es-ES"/>
        </a:p>
      </dgm:t>
    </dgm:pt>
    <dgm:pt modelId="{77AFD262-9035-49BB-80BA-DF216D179A5A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err="1" smtClean="0"/>
            <a:t>Kwargs</a:t>
          </a:r>
          <a:endParaRPr lang="es-ES" sz="3200" dirty="0"/>
        </a:p>
      </dgm:t>
    </dgm:pt>
    <dgm:pt modelId="{068E9B5C-5607-4050-94AF-FF21044ECC16}" type="parTrans" cxnId="{E85CA644-7AC9-46FA-9862-6D5DCF53FA2D}">
      <dgm:prSet/>
      <dgm:spPr/>
      <dgm:t>
        <a:bodyPr/>
        <a:lstStyle/>
        <a:p>
          <a:endParaRPr lang="es-ES"/>
        </a:p>
      </dgm:t>
    </dgm:pt>
    <dgm:pt modelId="{AB650DEB-CEFE-4CF8-9211-6052AC5005F0}" type="sibTrans" cxnId="{E85CA644-7AC9-46FA-9862-6D5DCF53FA2D}">
      <dgm:prSet/>
      <dgm:spPr/>
      <dgm:t>
        <a:bodyPr/>
        <a:lstStyle/>
        <a:p>
          <a:endParaRPr lang="es-ES"/>
        </a:p>
      </dgm:t>
    </dgm:pt>
    <dgm:pt modelId="{83B06A9F-145D-4411-8D71-C4232DB44C9A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err="1" smtClean="0"/>
            <a:t>Name</a:t>
          </a:r>
          <a:endParaRPr lang="es-ES" sz="3200" dirty="0"/>
        </a:p>
      </dgm:t>
    </dgm:pt>
    <dgm:pt modelId="{DA8F1151-A485-4CA8-972C-930AEE4F0788}" type="parTrans" cxnId="{EF4068B6-81F5-462D-80F6-6131EA610940}">
      <dgm:prSet/>
      <dgm:spPr/>
      <dgm:t>
        <a:bodyPr/>
        <a:lstStyle/>
        <a:p>
          <a:endParaRPr lang="es-ES"/>
        </a:p>
      </dgm:t>
    </dgm:pt>
    <dgm:pt modelId="{73C35D3D-662E-4100-A062-D73C24916B4A}" type="sibTrans" cxnId="{EF4068B6-81F5-462D-80F6-6131EA610940}">
      <dgm:prSet/>
      <dgm:spPr/>
      <dgm:t>
        <a:bodyPr/>
        <a:lstStyle/>
        <a:p>
          <a:endParaRPr lang="es-ES"/>
        </a:p>
      </dgm:t>
    </dgm:pt>
    <dgm:pt modelId="{807CE5B0-7120-4A9B-AB85-FC1678AEB334}">
      <dgm:prSet phldrT="[Texto]" custT="1"/>
      <dgm:spPr/>
      <dgm:t>
        <a:bodyPr/>
        <a:lstStyle/>
        <a:p>
          <a:pPr algn="l"/>
          <a:r>
            <a:rPr lang="es-ES" sz="1400" dirty="0" smtClean="0"/>
            <a:t> Nombre Común para expresión regular.</a:t>
          </a:r>
          <a:endParaRPr lang="es-ES" sz="1400" dirty="0"/>
        </a:p>
      </dgm:t>
    </dgm:pt>
    <dgm:pt modelId="{99954EB6-6F0B-4DE8-ADB7-C92609B4B432}" type="parTrans" cxnId="{7C84CA7A-A7DC-4E50-A722-F63D0AF44763}">
      <dgm:prSet/>
      <dgm:spPr/>
      <dgm:t>
        <a:bodyPr/>
        <a:lstStyle/>
        <a:p>
          <a:endParaRPr lang="es-ES"/>
        </a:p>
      </dgm:t>
    </dgm:pt>
    <dgm:pt modelId="{7FE88F4B-3485-4F9E-80D2-ECB90E4F8123}" type="sibTrans" cxnId="{7C84CA7A-A7DC-4E50-A722-F63D0AF44763}">
      <dgm:prSet/>
      <dgm:spPr/>
      <dgm:t>
        <a:bodyPr/>
        <a:lstStyle/>
        <a:p>
          <a:endParaRPr lang="es-ES"/>
        </a:p>
      </dgm:t>
    </dgm:pt>
    <dgm:pt modelId="{BDDE8544-16CA-4D39-A98D-1541785AB763}">
      <dgm:prSet phldrT="[Texto]" custT="1"/>
      <dgm:spPr/>
      <dgm:t>
        <a:bodyPr/>
        <a:lstStyle/>
        <a:p>
          <a:pPr algn="l"/>
          <a:r>
            <a:rPr lang="es-ES" sz="1400" dirty="0" smtClean="0"/>
            <a:t> Django revisa URL pasada de arriba abajo.</a:t>
          </a:r>
          <a:endParaRPr lang="es-ES" sz="1400" dirty="0"/>
        </a:p>
      </dgm:t>
    </dgm:pt>
    <dgm:pt modelId="{279E09D6-E1BE-40F3-8D87-92A3FB1E0BD6}" type="parTrans" cxnId="{4F984A10-5A56-4DEC-BF18-4C7130DBB49F}">
      <dgm:prSet/>
      <dgm:spPr/>
      <dgm:t>
        <a:bodyPr/>
        <a:lstStyle/>
        <a:p>
          <a:endParaRPr lang="es-ES"/>
        </a:p>
      </dgm:t>
    </dgm:pt>
    <dgm:pt modelId="{C142D3CE-810B-42D6-922B-66BACF005B95}" type="sibTrans" cxnId="{4F984A10-5A56-4DEC-BF18-4C7130DBB49F}">
      <dgm:prSet/>
      <dgm:spPr/>
      <dgm:t>
        <a:bodyPr/>
        <a:lstStyle/>
        <a:p>
          <a:endParaRPr lang="es-ES"/>
        </a:p>
      </dgm:t>
    </dgm:pt>
    <dgm:pt modelId="{21F25394-5EBD-4078-80C1-481171AE649C}">
      <dgm:prSet phldrT="[Texto]" custT="1"/>
      <dgm:spPr/>
      <dgm:t>
        <a:bodyPr/>
        <a:lstStyle/>
        <a:p>
          <a:pPr algn="l"/>
          <a:r>
            <a:rPr lang="es-ES" sz="1400" dirty="0" smtClean="0"/>
            <a:t> NO busca GET o POST.</a:t>
          </a:r>
          <a:endParaRPr lang="es-ES" sz="1400" dirty="0"/>
        </a:p>
      </dgm:t>
    </dgm:pt>
    <dgm:pt modelId="{8F038DCE-198E-4C9B-85F3-06D8885F4D78}" type="parTrans" cxnId="{ED105E07-1EB5-488B-82C2-FAED659DAFDC}">
      <dgm:prSet/>
      <dgm:spPr/>
      <dgm:t>
        <a:bodyPr/>
        <a:lstStyle/>
        <a:p>
          <a:endParaRPr lang="es-ES"/>
        </a:p>
      </dgm:t>
    </dgm:pt>
    <dgm:pt modelId="{68874B3D-44FA-466F-A3D7-45CA348AE951}" type="sibTrans" cxnId="{ED105E07-1EB5-488B-82C2-FAED659DAFDC}">
      <dgm:prSet/>
      <dgm:spPr/>
      <dgm:t>
        <a:bodyPr/>
        <a:lstStyle/>
        <a:p>
          <a:endParaRPr lang="es-ES"/>
        </a:p>
      </dgm:t>
    </dgm:pt>
    <dgm:pt modelId="{14C90431-ED15-49D6-A310-7F8EFF792031}">
      <dgm:prSet phldrT="[Texto]" custT="1"/>
      <dgm:spPr/>
      <dgm:t>
        <a:bodyPr/>
        <a:lstStyle/>
        <a:p>
          <a:pPr algn="l"/>
          <a:r>
            <a:rPr lang="es-ES" sz="1400" dirty="0" smtClean="0"/>
            <a:t> Cuando se encuentra un Match, se llama a la vista con un objeto </a:t>
          </a:r>
          <a:r>
            <a:rPr lang="es-ES" sz="1400" dirty="0" err="1" smtClean="0"/>
            <a:t>HttpRequest</a:t>
          </a:r>
          <a:r>
            <a:rPr lang="es-ES" sz="1400" dirty="0" smtClean="0"/>
            <a:t>      como primer parámetro y como segundo todos los restantes valores.</a:t>
          </a:r>
          <a:endParaRPr lang="es-ES" sz="1400" dirty="0"/>
        </a:p>
      </dgm:t>
    </dgm:pt>
    <dgm:pt modelId="{6C4CAFE1-6B0B-4606-82AF-D501709E5BA2}" type="parTrans" cxnId="{A1416429-23F4-4C8F-BB52-E5563E1CA3D0}">
      <dgm:prSet/>
      <dgm:spPr/>
      <dgm:t>
        <a:bodyPr/>
        <a:lstStyle/>
        <a:p>
          <a:endParaRPr lang="es-ES"/>
        </a:p>
      </dgm:t>
    </dgm:pt>
    <dgm:pt modelId="{9B352014-A106-4773-92D1-EF6E88DFF57C}" type="sibTrans" cxnId="{A1416429-23F4-4C8F-BB52-E5563E1CA3D0}">
      <dgm:prSet/>
      <dgm:spPr/>
      <dgm:t>
        <a:bodyPr/>
        <a:lstStyle/>
        <a:p>
          <a:endParaRPr lang="es-ES"/>
        </a:p>
      </dgm:t>
    </dgm:pt>
    <dgm:pt modelId="{56405C08-F8F0-4404-BB0F-03F4A1F67963}">
      <dgm:prSet phldrT="[Texto]" custT="1"/>
      <dgm:spPr/>
      <dgm:t>
        <a:bodyPr/>
        <a:lstStyle/>
        <a:p>
          <a:pPr algn="l"/>
          <a:r>
            <a:rPr lang="es-ES" sz="1400" dirty="0" smtClean="0"/>
            <a:t> Los valores pueden ser pasados como CLAVE-VALOR.</a:t>
          </a:r>
          <a:endParaRPr lang="es-ES" sz="1400" dirty="0"/>
        </a:p>
      </dgm:t>
    </dgm:pt>
    <dgm:pt modelId="{2BDF6D1C-FDC1-4A47-9EA1-DA8EF00199F5}" type="parTrans" cxnId="{E6422F93-BFAF-4CB9-980B-5CB6FFE2D091}">
      <dgm:prSet/>
      <dgm:spPr/>
      <dgm:t>
        <a:bodyPr/>
        <a:lstStyle/>
        <a:p>
          <a:endParaRPr lang="es-ES"/>
        </a:p>
      </dgm:t>
    </dgm:pt>
    <dgm:pt modelId="{545721E8-9B41-42BE-9ABD-73BC4CA8A981}" type="sibTrans" cxnId="{E6422F93-BFAF-4CB9-980B-5CB6FFE2D091}">
      <dgm:prSet/>
      <dgm:spPr/>
      <dgm:t>
        <a:bodyPr/>
        <a:lstStyle/>
        <a:p>
          <a:endParaRPr lang="es-ES"/>
        </a:p>
      </dgm:t>
    </dgm:pt>
    <dgm:pt modelId="{B8244F0E-5C11-443F-9C9D-911F76EDEF8B}">
      <dgm:prSet phldrT="[Texto]" custT="1"/>
      <dgm:spPr/>
      <dgm:t>
        <a:bodyPr/>
        <a:lstStyle/>
        <a:p>
          <a:pPr algn="l"/>
          <a:r>
            <a:rPr lang="es-ES" sz="1400" dirty="0" smtClean="0"/>
            <a:t> Se pueden pasar argumentos de CLAVE-VALOR arbitrarios.</a:t>
          </a:r>
          <a:endParaRPr lang="es-ES" sz="1400" dirty="0"/>
        </a:p>
      </dgm:t>
    </dgm:pt>
    <dgm:pt modelId="{AEC35EE4-DE70-448A-B71E-69CB72471F19}" type="parTrans" cxnId="{B9F64ED5-7F92-49EC-865C-553F37DC5FB6}">
      <dgm:prSet/>
      <dgm:spPr/>
      <dgm:t>
        <a:bodyPr/>
        <a:lstStyle/>
        <a:p>
          <a:endParaRPr lang="es-ES"/>
        </a:p>
      </dgm:t>
    </dgm:pt>
    <dgm:pt modelId="{5E3F288A-4E0C-4529-B47E-E3E77CBEE1BA}" type="sibTrans" cxnId="{B9F64ED5-7F92-49EC-865C-553F37DC5FB6}">
      <dgm:prSet/>
      <dgm:spPr/>
      <dgm:t>
        <a:bodyPr/>
        <a:lstStyle/>
        <a:p>
          <a:endParaRPr lang="es-ES"/>
        </a:p>
      </dgm:t>
    </dgm:pt>
    <dgm:pt modelId="{3665EBB4-0A4A-4040-A244-DC7EFFEB5514}">
      <dgm:prSet phldrT="[Texto]" custT="1"/>
      <dgm:spPr/>
      <dgm:t>
        <a:bodyPr/>
        <a:lstStyle/>
        <a:p>
          <a:pPr algn="l"/>
          <a:r>
            <a:rPr lang="es-ES" sz="1400" dirty="0" smtClean="0"/>
            <a:t> Al darle un nombre , permite referirse con ese nombre desde cualquier parte del código. Especialmente desde </a:t>
          </a:r>
          <a:r>
            <a:rPr lang="es-ES" sz="1400" dirty="0" err="1" smtClean="0"/>
            <a:t>templates</a:t>
          </a:r>
          <a:r>
            <a:rPr lang="es-ES" sz="1400" dirty="0" smtClean="0"/>
            <a:t>.</a:t>
          </a:r>
          <a:endParaRPr lang="es-ES" sz="1400" dirty="0"/>
        </a:p>
      </dgm:t>
    </dgm:pt>
    <dgm:pt modelId="{192811C2-97BF-4044-B874-0AF203629387}" type="parTrans" cxnId="{6C368A46-0728-4C4C-B3B4-4A50905CD099}">
      <dgm:prSet/>
      <dgm:spPr/>
      <dgm:t>
        <a:bodyPr/>
        <a:lstStyle/>
        <a:p>
          <a:endParaRPr lang="es-ES"/>
        </a:p>
      </dgm:t>
    </dgm:pt>
    <dgm:pt modelId="{8E78C521-2BC6-418D-B9C0-CC8A90DE8618}" type="sibTrans" cxnId="{6C368A46-0728-4C4C-B3B4-4A50905CD099}">
      <dgm:prSet/>
      <dgm:spPr/>
      <dgm:t>
        <a:bodyPr/>
        <a:lstStyle/>
        <a:p>
          <a:endParaRPr lang="es-ES"/>
        </a:p>
      </dgm:t>
    </dgm:pt>
    <dgm:pt modelId="{B1A8211D-2739-42E9-B8AD-F35BB28E7597}">
      <dgm:prSet phldrT="[Texto]" custT="1"/>
      <dgm:spPr/>
      <dgm:t>
        <a:bodyPr/>
        <a:lstStyle/>
        <a:p>
          <a:pPr algn="l"/>
          <a:r>
            <a:rPr lang="es-ES" sz="1400" dirty="0" smtClean="0"/>
            <a:t> Permite cambios globales en URL con intervención </a:t>
          </a:r>
          <a:r>
            <a:rPr lang="es-ES" sz="1400" dirty="0" err="1" smtClean="0"/>
            <a:t>minima</a:t>
          </a:r>
          <a:r>
            <a:rPr lang="es-ES" sz="1400" dirty="0" smtClean="0"/>
            <a:t>.</a:t>
          </a:r>
          <a:endParaRPr lang="es-ES" sz="1400" dirty="0"/>
        </a:p>
      </dgm:t>
    </dgm:pt>
    <dgm:pt modelId="{4251A87F-70B5-4170-9385-B23D28734E8C}" type="parTrans" cxnId="{D963BC44-7BFD-4132-88AD-CF4F64DDB3E2}">
      <dgm:prSet/>
      <dgm:spPr/>
      <dgm:t>
        <a:bodyPr/>
        <a:lstStyle/>
        <a:p>
          <a:endParaRPr lang="es-ES"/>
        </a:p>
      </dgm:t>
    </dgm:pt>
    <dgm:pt modelId="{129AD3B6-CDAA-402D-A058-E9DE84F79868}" type="sibTrans" cxnId="{D963BC44-7BFD-4132-88AD-CF4F64DDB3E2}">
      <dgm:prSet/>
      <dgm:spPr/>
      <dgm:t>
        <a:bodyPr/>
        <a:lstStyle/>
        <a:p>
          <a:endParaRPr lang="es-ES"/>
        </a:p>
      </dgm:t>
    </dgm:pt>
    <dgm:pt modelId="{339B09B1-4F87-41EB-85E0-6880C617AFDA}" type="pres">
      <dgm:prSet presAssocID="{3A22050C-1944-45CE-AC27-2E7C444FAB5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65867F6-2AFF-44D1-B59A-1C3796339CA7}" type="pres">
      <dgm:prSet presAssocID="{C35009D9-D0AA-4234-B280-4DA36ED2C7D5}" presName="root1" presStyleCnt="0"/>
      <dgm:spPr/>
    </dgm:pt>
    <dgm:pt modelId="{E3070D15-11CF-49F3-8721-FF31D0E50878}" type="pres">
      <dgm:prSet presAssocID="{C35009D9-D0AA-4234-B280-4DA36ED2C7D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6AA63D2-EA5F-419A-B5BF-2B27BA2F4A87}" type="pres">
      <dgm:prSet presAssocID="{C35009D9-D0AA-4234-B280-4DA36ED2C7D5}" presName="level2hierChild" presStyleCnt="0"/>
      <dgm:spPr/>
    </dgm:pt>
    <dgm:pt modelId="{8694C700-EE61-4F23-ABAA-ABBC523EA842}" type="pres">
      <dgm:prSet presAssocID="{67B93622-E121-445A-843D-231251D1C707}" presName="conn2-1" presStyleLbl="parChTrans1D2" presStyleIdx="0" presStyleCnt="4"/>
      <dgm:spPr/>
      <dgm:t>
        <a:bodyPr/>
        <a:lstStyle/>
        <a:p>
          <a:endParaRPr lang="es-ES"/>
        </a:p>
      </dgm:t>
    </dgm:pt>
    <dgm:pt modelId="{B73E2C57-17D1-425B-AAED-5EE44DA9BF49}" type="pres">
      <dgm:prSet presAssocID="{67B93622-E121-445A-843D-231251D1C707}" presName="connTx" presStyleLbl="parChTrans1D2" presStyleIdx="0" presStyleCnt="4"/>
      <dgm:spPr/>
      <dgm:t>
        <a:bodyPr/>
        <a:lstStyle/>
        <a:p>
          <a:endParaRPr lang="es-ES"/>
        </a:p>
      </dgm:t>
    </dgm:pt>
    <dgm:pt modelId="{AC7979A4-7512-4CE2-8C8C-914B00550BF4}" type="pres">
      <dgm:prSet presAssocID="{0D9803D5-F35B-43A1-BD9A-D855A9C68845}" presName="root2" presStyleCnt="0"/>
      <dgm:spPr/>
    </dgm:pt>
    <dgm:pt modelId="{E8DA0BAC-BF94-4962-A1EA-86EE233C80BE}" type="pres">
      <dgm:prSet presAssocID="{0D9803D5-F35B-43A1-BD9A-D855A9C68845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B3BA627-58DE-4C5C-B73F-D1BCF10A883A}" type="pres">
      <dgm:prSet presAssocID="{0D9803D5-F35B-43A1-BD9A-D855A9C68845}" presName="level3hierChild" presStyleCnt="0"/>
      <dgm:spPr/>
    </dgm:pt>
    <dgm:pt modelId="{0AF2066B-7A7D-453A-8056-E52449727934}" type="pres">
      <dgm:prSet presAssocID="{99954EB6-6F0B-4DE8-ADB7-C92609B4B432}" presName="conn2-1" presStyleLbl="parChTrans1D3" presStyleIdx="0" presStyleCnt="8"/>
      <dgm:spPr/>
      <dgm:t>
        <a:bodyPr/>
        <a:lstStyle/>
        <a:p>
          <a:endParaRPr lang="es-ES"/>
        </a:p>
      </dgm:t>
    </dgm:pt>
    <dgm:pt modelId="{1FE71722-B4CA-4FBA-A904-32FA222A3DA1}" type="pres">
      <dgm:prSet presAssocID="{99954EB6-6F0B-4DE8-ADB7-C92609B4B432}" presName="connTx" presStyleLbl="parChTrans1D3" presStyleIdx="0" presStyleCnt="8"/>
      <dgm:spPr/>
      <dgm:t>
        <a:bodyPr/>
        <a:lstStyle/>
        <a:p>
          <a:endParaRPr lang="es-ES"/>
        </a:p>
      </dgm:t>
    </dgm:pt>
    <dgm:pt modelId="{8227A587-67B7-40FB-804F-C9C0D739F5CA}" type="pres">
      <dgm:prSet presAssocID="{807CE5B0-7120-4A9B-AB85-FC1678AEB334}" presName="root2" presStyleCnt="0"/>
      <dgm:spPr/>
    </dgm:pt>
    <dgm:pt modelId="{77295A18-131B-4D63-A55C-D8346D1C8326}" type="pres">
      <dgm:prSet presAssocID="{807CE5B0-7120-4A9B-AB85-FC1678AEB334}" presName="LevelTwoTextNode" presStyleLbl="node3" presStyleIdx="0" presStyleCnt="8" custScaleX="19340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37D8FD7-0EC4-45F7-95F5-38BA37E221CC}" type="pres">
      <dgm:prSet presAssocID="{807CE5B0-7120-4A9B-AB85-FC1678AEB334}" presName="level3hierChild" presStyleCnt="0"/>
      <dgm:spPr/>
    </dgm:pt>
    <dgm:pt modelId="{826E6A6E-13CE-4231-A7FF-941E581813C1}" type="pres">
      <dgm:prSet presAssocID="{279E09D6-E1BE-40F3-8D87-92A3FB1E0BD6}" presName="conn2-1" presStyleLbl="parChTrans1D3" presStyleIdx="1" presStyleCnt="8"/>
      <dgm:spPr/>
      <dgm:t>
        <a:bodyPr/>
        <a:lstStyle/>
        <a:p>
          <a:endParaRPr lang="es-ES"/>
        </a:p>
      </dgm:t>
    </dgm:pt>
    <dgm:pt modelId="{3CD00F43-C1DA-4F34-838D-87868889471B}" type="pres">
      <dgm:prSet presAssocID="{279E09D6-E1BE-40F3-8D87-92A3FB1E0BD6}" presName="connTx" presStyleLbl="parChTrans1D3" presStyleIdx="1" presStyleCnt="8"/>
      <dgm:spPr/>
      <dgm:t>
        <a:bodyPr/>
        <a:lstStyle/>
        <a:p>
          <a:endParaRPr lang="es-ES"/>
        </a:p>
      </dgm:t>
    </dgm:pt>
    <dgm:pt modelId="{F58E8827-AD3E-4ED6-9D0C-26F46F0C845D}" type="pres">
      <dgm:prSet presAssocID="{BDDE8544-16CA-4D39-A98D-1541785AB763}" presName="root2" presStyleCnt="0"/>
      <dgm:spPr/>
    </dgm:pt>
    <dgm:pt modelId="{252560FB-9CC0-4105-9F88-2B545A1527B7}" type="pres">
      <dgm:prSet presAssocID="{BDDE8544-16CA-4D39-A98D-1541785AB763}" presName="LevelTwoTextNode" presStyleLbl="node3" presStyleIdx="1" presStyleCnt="8" custScaleX="19458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EA70019-70B2-4C7A-806A-5639DE06B12C}" type="pres">
      <dgm:prSet presAssocID="{BDDE8544-16CA-4D39-A98D-1541785AB763}" presName="level3hierChild" presStyleCnt="0"/>
      <dgm:spPr/>
    </dgm:pt>
    <dgm:pt modelId="{ACA999D4-13A9-4584-96CD-0D6710DFB006}" type="pres">
      <dgm:prSet presAssocID="{8F038DCE-198E-4C9B-85F3-06D8885F4D78}" presName="conn2-1" presStyleLbl="parChTrans1D3" presStyleIdx="2" presStyleCnt="8"/>
      <dgm:spPr/>
      <dgm:t>
        <a:bodyPr/>
        <a:lstStyle/>
        <a:p>
          <a:endParaRPr lang="es-ES"/>
        </a:p>
      </dgm:t>
    </dgm:pt>
    <dgm:pt modelId="{1990CC8E-85D0-4852-9C2C-B9B5C3C3B986}" type="pres">
      <dgm:prSet presAssocID="{8F038DCE-198E-4C9B-85F3-06D8885F4D78}" presName="connTx" presStyleLbl="parChTrans1D3" presStyleIdx="2" presStyleCnt="8"/>
      <dgm:spPr/>
      <dgm:t>
        <a:bodyPr/>
        <a:lstStyle/>
        <a:p>
          <a:endParaRPr lang="es-ES"/>
        </a:p>
      </dgm:t>
    </dgm:pt>
    <dgm:pt modelId="{40ABEC6B-DA7B-4111-8F5C-D82C0CF1DD99}" type="pres">
      <dgm:prSet presAssocID="{21F25394-5EBD-4078-80C1-481171AE649C}" presName="root2" presStyleCnt="0"/>
      <dgm:spPr/>
    </dgm:pt>
    <dgm:pt modelId="{8663F40F-317F-4FA5-8C0B-A8B60742CAE9}" type="pres">
      <dgm:prSet presAssocID="{21F25394-5EBD-4078-80C1-481171AE649C}" presName="LevelTwoTextNode" presStyleLbl="node3" presStyleIdx="2" presStyleCnt="8" custScaleX="14065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F2D645E-922F-4DA2-8DC5-FB0320260DAD}" type="pres">
      <dgm:prSet presAssocID="{21F25394-5EBD-4078-80C1-481171AE649C}" presName="level3hierChild" presStyleCnt="0"/>
      <dgm:spPr/>
    </dgm:pt>
    <dgm:pt modelId="{9CA793DB-2EE8-4F82-A377-E6680DFF0128}" type="pres">
      <dgm:prSet presAssocID="{81D0B85C-F379-40E8-96DE-6DCE843D7661}" presName="conn2-1" presStyleLbl="parChTrans1D2" presStyleIdx="1" presStyleCnt="4"/>
      <dgm:spPr/>
      <dgm:t>
        <a:bodyPr/>
        <a:lstStyle/>
        <a:p>
          <a:endParaRPr lang="es-ES"/>
        </a:p>
      </dgm:t>
    </dgm:pt>
    <dgm:pt modelId="{901030D0-67B7-483A-8AC8-19E9988FC299}" type="pres">
      <dgm:prSet presAssocID="{81D0B85C-F379-40E8-96DE-6DCE843D7661}" presName="connTx" presStyleLbl="parChTrans1D2" presStyleIdx="1" presStyleCnt="4"/>
      <dgm:spPr/>
      <dgm:t>
        <a:bodyPr/>
        <a:lstStyle/>
        <a:p>
          <a:endParaRPr lang="es-ES"/>
        </a:p>
      </dgm:t>
    </dgm:pt>
    <dgm:pt modelId="{01FE9B9D-485A-48E1-955D-31D28B1BFD9B}" type="pres">
      <dgm:prSet presAssocID="{90FE867F-283C-4E69-8281-D70835ACB998}" presName="root2" presStyleCnt="0"/>
      <dgm:spPr/>
    </dgm:pt>
    <dgm:pt modelId="{39327E93-AE4C-42D2-BBA0-6816741E84AA}" type="pres">
      <dgm:prSet presAssocID="{90FE867F-283C-4E69-8281-D70835ACB99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053B9B0-8543-4213-9915-F967A91AF204}" type="pres">
      <dgm:prSet presAssocID="{90FE867F-283C-4E69-8281-D70835ACB998}" presName="level3hierChild" presStyleCnt="0"/>
      <dgm:spPr/>
    </dgm:pt>
    <dgm:pt modelId="{B4DB7CA7-57FE-4746-8464-A659D0271409}" type="pres">
      <dgm:prSet presAssocID="{6C4CAFE1-6B0B-4606-82AF-D501709E5BA2}" presName="conn2-1" presStyleLbl="parChTrans1D3" presStyleIdx="3" presStyleCnt="8"/>
      <dgm:spPr/>
      <dgm:t>
        <a:bodyPr/>
        <a:lstStyle/>
        <a:p>
          <a:endParaRPr lang="es-ES"/>
        </a:p>
      </dgm:t>
    </dgm:pt>
    <dgm:pt modelId="{CD4CE2F2-B652-4F03-BC76-9869D1A79B59}" type="pres">
      <dgm:prSet presAssocID="{6C4CAFE1-6B0B-4606-82AF-D501709E5BA2}" presName="connTx" presStyleLbl="parChTrans1D3" presStyleIdx="3" presStyleCnt="8"/>
      <dgm:spPr/>
      <dgm:t>
        <a:bodyPr/>
        <a:lstStyle/>
        <a:p>
          <a:endParaRPr lang="es-ES"/>
        </a:p>
      </dgm:t>
    </dgm:pt>
    <dgm:pt modelId="{8B1BEA4F-7DB9-4B12-866C-97E653411FA5}" type="pres">
      <dgm:prSet presAssocID="{14C90431-ED15-49D6-A310-7F8EFF792031}" presName="root2" presStyleCnt="0"/>
      <dgm:spPr/>
    </dgm:pt>
    <dgm:pt modelId="{37FB9AB9-9FF3-4293-B48D-3A86D05E9D7A}" type="pres">
      <dgm:prSet presAssocID="{14C90431-ED15-49D6-A310-7F8EFF792031}" presName="LevelTwoTextNode" presStyleLbl="node3" presStyleIdx="3" presStyleCnt="8" custScaleX="35434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5CB532E-9775-4B39-BE28-F5A51F5D52F0}" type="pres">
      <dgm:prSet presAssocID="{14C90431-ED15-49D6-A310-7F8EFF792031}" presName="level3hierChild" presStyleCnt="0"/>
      <dgm:spPr/>
    </dgm:pt>
    <dgm:pt modelId="{47651824-A255-44A2-BF43-DDFEAD132019}" type="pres">
      <dgm:prSet presAssocID="{2BDF6D1C-FDC1-4A47-9EA1-DA8EF00199F5}" presName="conn2-1" presStyleLbl="parChTrans1D3" presStyleIdx="4" presStyleCnt="8"/>
      <dgm:spPr/>
      <dgm:t>
        <a:bodyPr/>
        <a:lstStyle/>
        <a:p>
          <a:endParaRPr lang="es-ES"/>
        </a:p>
      </dgm:t>
    </dgm:pt>
    <dgm:pt modelId="{6DA5B3D0-83B0-4EF8-A958-800B0D06BF42}" type="pres">
      <dgm:prSet presAssocID="{2BDF6D1C-FDC1-4A47-9EA1-DA8EF00199F5}" presName="connTx" presStyleLbl="parChTrans1D3" presStyleIdx="4" presStyleCnt="8"/>
      <dgm:spPr/>
      <dgm:t>
        <a:bodyPr/>
        <a:lstStyle/>
        <a:p>
          <a:endParaRPr lang="es-ES"/>
        </a:p>
      </dgm:t>
    </dgm:pt>
    <dgm:pt modelId="{3C784E6E-E8C2-43D4-B30C-161D617FB5DF}" type="pres">
      <dgm:prSet presAssocID="{56405C08-F8F0-4404-BB0F-03F4A1F67963}" presName="root2" presStyleCnt="0"/>
      <dgm:spPr/>
    </dgm:pt>
    <dgm:pt modelId="{83320704-8984-4221-8826-34735CC83330}" type="pres">
      <dgm:prSet presAssocID="{56405C08-F8F0-4404-BB0F-03F4A1F67963}" presName="LevelTwoTextNode" presStyleLbl="node3" presStyleIdx="4" presStyleCnt="8" custScaleX="2479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399674F-1B2D-4F9E-A5B3-5AE9B90775C2}" type="pres">
      <dgm:prSet presAssocID="{56405C08-F8F0-4404-BB0F-03F4A1F67963}" presName="level3hierChild" presStyleCnt="0"/>
      <dgm:spPr/>
    </dgm:pt>
    <dgm:pt modelId="{FF2E1054-9B06-4CB0-9635-C59BADA4F94C}" type="pres">
      <dgm:prSet presAssocID="{068E9B5C-5607-4050-94AF-FF21044ECC16}" presName="conn2-1" presStyleLbl="parChTrans1D2" presStyleIdx="2" presStyleCnt="4"/>
      <dgm:spPr/>
      <dgm:t>
        <a:bodyPr/>
        <a:lstStyle/>
        <a:p>
          <a:endParaRPr lang="es-ES"/>
        </a:p>
      </dgm:t>
    </dgm:pt>
    <dgm:pt modelId="{F1F8CA66-12CC-49BC-8B43-ADA6438BBC49}" type="pres">
      <dgm:prSet presAssocID="{068E9B5C-5607-4050-94AF-FF21044ECC16}" presName="connTx" presStyleLbl="parChTrans1D2" presStyleIdx="2" presStyleCnt="4"/>
      <dgm:spPr/>
      <dgm:t>
        <a:bodyPr/>
        <a:lstStyle/>
        <a:p>
          <a:endParaRPr lang="es-ES"/>
        </a:p>
      </dgm:t>
    </dgm:pt>
    <dgm:pt modelId="{5309376E-44AF-46CC-98A7-9CFC04A811D2}" type="pres">
      <dgm:prSet presAssocID="{77AFD262-9035-49BB-80BA-DF216D179A5A}" presName="root2" presStyleCnt="0"/>
      <dgm:spPr/>
    </dgm:pt>
    <dgm:pt modelId="{81CC9403-3E44-4524-A1A0-B10D81823CE1}" type="pres">
      <dgm:prSet presAssocID="{77AFD262-9035-49BB-80BA-DF216D179A5A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78400F-DA60-4683-AB98-673E8F802239}" type="pres">
      <dgm:prSet presAssocID="{77AFD262-9035-49BB-80BA-DF216D179A5A}" presName="level3hierChild" presStyleCnt="0"/>
      <dgm:spPr/>
    </dgm:pt>
    <dgm:pt modelId="{E643231C-029F-4358-9FFE-80DB11CF4E0F}" type="pres">
      <dgm:prSet presAssocID="{AEC35EE4-DE70-448A-B71E-69CB72471F19}" presName="conn2-1" presStyleLbl="parChTrans1D3" presStyleIdx="5" presStyleCnt="8"/>
      <dgm:spPr/>
      <dgm:t>
        <a:bodyPr/>
        <a:lstStyle/>
        <a:p>
          <a:endParaRPr lang="es-ES"/>
        </a:p>
      </dgm:t>
    </dgm:pt>
    <dgm:pt modelId="{01BC7A3F-E693-4CFD-859F-C4C70888FCBB}" type="pres">
      <dgm:prSet presAssocID="{AEC35EE4-DE70-448A-B71E-69CB72471F19}" presName="connTx" presStyleLbl="parChTrans1D3" presStyleIdx="5" presStyleCnt="8"/>
      <dgm:spPr/>
      <dgm:t>
        <a:bodyPr/>
        <a:lstStyle/>
        <a:p>
          <a:endParaRPr lang="es-ES"/>
        </a:p>
      </dgm:t>
    </dgm:pt>
    <dgm:pt modelId="{285D200C-69C0-4570-B448-B9A0C41BB645}" type="pres">
      <dgm:prSet presAssocID="{B8244F0E-5C11-443F-9C9D-911F76EDEF8B}" presName="root2" presStyleCnt="0"/>
      <dgm:spPr/>
    </dgm:pt>
    <dgm:pt modelId="{9CBA8463-B240-40F1-9F63-8CEBB42BE003}" type="pres">
      <dgm:prSet presAssocID="{B8244F0E-5C11-443F-9C9D-911F76EDEF8B}" presName="LevelTwoTextNode" presStyleLbl="node3" presStyleIdx="5" presStyleCnt="8" custScaleX="27014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9482FF8-A9EE-4E53-B14F-EF9125F4047D}" type="pres">
      <dgm:prSet presAssocID="{B8244F0E-5C11-443F-9C9D-911F76EDEF8B}" presName="level3hierChild" presStyleCnt="0"/>
      <dgm:spPr/>
    </dgm:pt>
    <dgm:pt modelId="{6F2A464D-F75C-4AEC-8904-55E940FAED06}" type="pres">
      <dgm:prSet presAssocID="{DA8F1151-A485-4CA8-972C-930AEE4F0788}" presName="conn2-1" presStyleLbl="parChTrans1D2" presStyleIdx="3" presStyleCnt="4"/>
      <dgm:spPr/>
      <dgm:t>
        <a:bodyPr/>
        <a:lstStyle/>
        <a:p>
          <a:endParaRPr lang="es-ES"/>
        </a:p>
      </dgm:t>
    </dgm:pt>
    <dgm:pt modelId="{622FCA65-9A4F-4060-803E-57157FA5AC3E}" type="pres">
      <dgm:prSet presAssocID="{DA8F1151-A485-4CA8-972C-930AEE4F0788}" presName="connTx" presStyleLbl="parChTrans1D2" presStyleIdx="3" presStyleCnt="4"/>
      <dgm:spPr/>
      <dgm:t>
        <a:bodyPr/>
        <a:lstStyle/>
        <a:p>
          <a:endParaRPr lang="es-ES"/>
        </a:p>
      </dgm:t>
    </dgm:pt>
    <dgm:pt modelId="{12E2DCBF-C360-46C8-A8FB-75E24B41E1AB}" type="pres">
      <dgm:prSet presAssocID="{83B06A9F-145D-4411-8D71-C4232DB44C9A}" presName="root2" presStyleCnt="0"/>
      <dgm:spPr/>
    </dgm:pt>
    <dgm:pt modelId="{BA8C184E-688F-4575-9958-F3D6158B94E2}" type="pres">
      <dgm:prSet presAssocID="{83B06A9F-145D-4411-8D71-C4232DB44C9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CB84313-EDE4-4BE8-9B64-FDEA0776634D}" type="pres">
      <dgm:prSet presAssocID="{83B06A9F-145D-4411-8D71-C4232DB44C9A}" presName="level3hierChild" presStyleCnt="0"/>
      <dgm:spPr/>
    </dgm:pt>
    <dgm:pt modelId="{A9530557-F3B2-40CA-88AB-C1DBA7E61A57}" type="pres">
      <dgm:prSet presAssocID="{192811C2-97BF-4044-B874-0AF203629387}" presName="conn2-1" presStyleLbl="parChTrans1D3" presStyleIdx="6" presStyleCnt="8"/>
      <dgm:spPr/>
      <dgm:t>
        <a:bodyPr/>
        <a:lstStyle/>
        <a:p>
          <a:endParaRPr lang="es-ES"/>
        </a:p>
      </dgm:t>
    </dgm:pt>
    <dgm:pt modelId="{0652CFA2-A000-4A6D-8E4C-D587A0714DEF}" type="pres">
      <dgm:prSet presAssocID="{192811C2-97BF-4044-B874-0AF203629387}" presName="connTx" presStyleLbl="parChTrans1D3" presStyleIdx="6" presStyleCnt="8"/>
      <dgm:spPr/>
      <dgm:t>
        <a:bodyPr/>
        <a:lstStyle/>
        <a:p>
          <a:endParaRPr lang="es-ES"/>
        </a:p>
      </dgm:t>
    </dgm:pt>
    <dgm:pt modelId="{87A4E72B-4683-4E90-89E5-42BB7A204516}" type="pres">
      <dgm:prSet presAssocID="{3665EBB4-0A4A-4040-A244-DC7EFFEB5514}" presName="root2" presStyleCnt="0"/>
      <dgm:spPr/>
    </dgm:pt>
    <dgm:pt modelId="{D54C04C4-F5B8-4841-B4A4-2DE58276209F}" type="pres">
      <dgm:prSet presAssocID="{3665EBB4-0A4A-4040-A244-DC7EFFEB5514}" presName="LevelTwoTextNode" presStyleLbl="node3" presStyleIdx="6" presStyleCnt="8" custScaleX="29040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79B222E-50DD-4A14-8A33-9246C1167B6C}" type="pres">
      <dgm:prSet presAssocID="{3665EBB4-0A4A-4040-A244-DC7EFFEB5514}" presName="level3hierChild" presStyleCnt="0"/>
      <dgm:spPr/>
    </dgm:pt>
    <dgm:pt modelId="{DBFB70C3-C9CC-4108-9397-7F4065B753F1}" type="pres">
      <dgm:prSet presAssocID="{4251A87F-70B5-4170-9385-B23D28734E8C}" presName="conn2-1" presStyleLbl="parChTrans1D3" presStyleIdx="7" presStyleCnt="8"/>
      <dgm:spPr/>
      <dgm:t>
        <a:bodyPr/>
        <a:lstStyle/>
        <a:p>
          <a:endParaRPr lang="es-ES"/>
        </a:p>
      </dgm:t>
    </dgm:pt>
    <dgm:pt modelId="{319DC0DA-7B12-4F5D-8A8A-10D8434AEA3C}" type="pres">
      <dgm:prSet presAssocID="{4251A87F-70B5-4170-9385-B23D28734E8C}" presName="connTx" presStyleLbl="parChTrans1D3" presStyleIdx="7" presStyleCnt="8"/>
      <dgm:spPr/>
      <dgm:t>
        <a:bodyPr/>
        <a:lstStyle/>
        <a:p>
          <a:endParaRPr lang="es-ES"/>
        </a:p>
      </dgm:t>
    </dgm:pt>
    <dgm:pt modelId="{CE99DB5B-EF08-4817-BA18-66055F981468}" type="pres">
      <dgm:prSet presAssocID="{B1A8211D-2739-42E9-B8AD-F35BB28E7597}" presName="root2" presStyleCnt="0"/>
      <dgm:spPr/>
    </dgm:pt>
    <dgm:pt modelId="{31ACA498-8042-4052-A2B8-E3C4EBADF926}" type="pres">
      <dgm:prSet presAssocID="{B1A8211D-2739-42E9-B8AD-F35BB28E7597}" presName="LevelTwoTextNode" presStyleLbl="node3" presStyleIdx="7" presStyleCnt="8" custScaleX="25501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D514F7C-8A16-4146-B391-684C46252066}" type="pres">
      <dgm:prSet presAssocID="{B1A8211D-2739-42E9-B8AD-F35BB28E7597}" presName="level3hierChild" presStyleCnt="0"/>
      <dgm:spPr/>
    </dgm:pt>
  </dgm:ptLst>
  <dgm:cxnLst>
    <dgm:cxn modelId="{67B22437-5E79-4C8C-94B2-E3087CCB4E3A}" type="presOf" srcId="{2BDF6D1C-FDC1-4A47-9EA1-DA8EF00199F5}" destId="{6DA5B3D0-83B0-4EF8-A958-800B0D06BF42}" srcOrd="1" destOrd="0" presId="urn:microsoft.com/office/officeart/2008/layout/HorizontalMultiLevelHierarchy"/>
    <dgm:cxn modelId="{3A87413A-6C33-4F28-908A-CABC2F9E3FC4}" type="presOf" srcId="{807CE5B0-7120-4A9B-AB85-FC1678AEB334}" destId="{77295A18-131B-4D63-A55C-D8346D1C8326}" srcOrd="0" destOrd="0" presId="urn:microsoft.com/office/officeart/2008/layout/HorizontalMultiLevelHierarchy"/>
    <dgm:cxn modelId="{34F51C99-2AB0-4FC3-A4FC-8B27DBA00C38}" type="presOf" srcId="{AEC35EE4-DE70-448A-B71E-69CB72471F19}" destId="{E643231C-029F-4358-9FFE-80DB11CF4E0F}" srcOrd="0" destOrd="0" presId="urn:microsoft.com/office/officeart/2008/layout/HorizontalMultiLevelHierarchy"/>
    <dgm:cxn modelId="{11F7A4A6-3465-4E6E-821E-F9F8DBF206D1}" type="presOf" srcId="{BDDE8544-16CA-4D39-A98D-1541785AB763}" destId="{252560FB-9CC0-4105-9F88-2B545A1527B7}" srcOrd="0" destOrd="0" presId="urn:microsoft.com/office/officeart/2008/layout/HorizontalMultiLevelHierarchy"/>
    <dgm:cxn modelId="{2474734E-FCE9-4D01-9540-0DD6125DD24B}" type="presOf" srcId="{2BDF6D1C-FDC1-4A47-9EA1-DA8EF00199F5}" destId="{47651824-A255-44A2-BF43-DDFEAD132019}" srcOrd="0" destOrd="0" presId="urn:microsoft.com/office/officeart/2008/layout/HorizontalMultiLevelHierarchy"/>
    <dgm:cxn modelId="{74493C10-B81B-4679-AF99-EE4864770FF9}" srcId="{C35009D9-D0AA-4234-B280-4DA36ED2C7D5}" destId="{90FE867F-283C-4E69-8281-D70835ACB998}" srcOrd="1" destOrd="0" parTransId="{81D0B85C-F379-40E8-96DE-6DCE843D7661}" sibTransId="{6F98F81D-9C6C-4B6B-BDDC-A5BBB5743358}"/>
    <dgm:cxn modelId="{3F452A42-936B-440A-9C0F-3CAC4F5F122E}" type="presOf" srcId="{C35009D9-D0AA-4234-B280-4DA36ED2C7D5}" destId="{E3070D15-11CF-49F3-8721-FF31D0E50878}" srcOrd="0" destOrd="0" presId="urn:microsoft.com/office/officeart/2008/layout/HorizontalMultiLevelHierarchy"/>
    <dgm:cxn modelId="{B9F64ED5-7F92-49EC-865C-553F37DC5FB6}" srcId="{77AFD262-9035-49BB-80BA-DF216D179A5A}" destId="{B8244F0E-5C11-443F-9C9D-911F76EDEF8B}" srcOrd="0" destOrd="0" parTransId="{AEC35EE4-DE70-448A-B71E-69CB72471F19}" sibTransId="{5E3F288A-4E0C-4529-B47E-E3E77CBEE1BA}"/>
    <dgm:cxn modelId="{ED105E07-1EB5-488B-82C2-FAED659DAFDC}" srcId="{0D9803D5-F35B-43A1-BD9A-D855A9C68845}" destId="{21F25394-5EBD-4078-80C1-481171AE649C}" srcOrd="2" destOrd="0" parTransId="{8F038DCE-198E-4C9B-85F3-06D8885F4D78}" sibTransId="{68874B3D-44FA-466F-A3D7-45CA348AE951}"/>
    <dgm:cxn modelId="{8AD39330-778E-4D94-BBF7-5213E87FBA38}" type="presOf" srcId="{DA8F1151-A485-4CA8-972C-930AEE4F0788}" destId="{6F2A464D-F75C-4AEC-8904-55E940FAED06}" srcOrd="0" destOrd="0" presId="urn:microsoft.com/office/officeart/2008/layout/HorizontalMultiLevelHierarchy"/>
    <dgm:cxn modelId="{D963BC44-7BFD-4132-88AD-CF4F64DDB3E2}" srcId="{83B06A9F-145D-4411-8D71-C4232DB44C9A}" destId="{B1A8211D-2739-42E9-B8AD-F35BB28E7597}" srcOrd="1" destOrd="0" parTransId="{4251A87F-70B5-4170-9385-B23D28734E8C}" sibTransId="{129AD3B6-CDAA-402D-A058-E9DE84F79868}"/>
    <dgm:cxn modelId="{56594715-4B3F-403F-AB68-4BFDB9D5AC5C}" type="presOf" srcId="{99954EB6-6F0B-4DE8-ADB7-C92609B4B432}" destId="{0AF2066B-7A7D-453A-8056-E52449727934}" srcOrd="0" destOrd="0" presId="urn:microsoft.com/office/officeart/2008/layout/HorizontalMultiLevelHierarchy"/>
    <dgm:cxn modelId="{8CF41739-10FD-417A-A57A-45601E7D5358}" type="presOf" srcId="{67B93622-E121-445A-843D-231251D1C707}" destId="{B73E2C57-17D1-425B-AAED-5EE44DA9BF49}" srcOrd="1" destOrd="0" presId="urn:microsoft.com/office/officeart/2008/layout/HorizontalMultiLevelHierarchy"/>
    <dgm:cxn modelId="{A6A3DE8C-4D3A-4B59-8A2D-AD93559A1AD8}" type="presOf" srcId="{99954EB6-6F0B-4DE8-ADB7-C92609B4B432}" destId="{1FE71722-B4CA-4FBA-A904-32FA222A3DA1}" srcOrd="1" destOrd="0" presId="urn:microsoft.com/office/officeart/2008/layout/HorizontalMultiLevelHierarchy"/>
    <dgm:cxn modelId="{6C368A46-0728-4C4C-B3B4-4A50905CD099}" srcId="{83B06A9F-145D-4411-8D71-C4232DB44C9A}" destId="{3665EBB4-0A4A-4040-A244-DC7EFFEB5514}" srcOrd="0" destOrd="0" parTransId="{192811C2-97BF-4044-B874-0AF203629387}" sibTransId="{8E78C521-2BC6-418D-B9C0-CC8A90DE8618}"/>
    <dgm:cxn modelId="{EA970545-A067-4F0C-87EF-4363683A1224}" type="presOf" srcId="{67B93622-E121-445A-843D-231251D1C707}" destId="{8694C700-EE61-4F23-ABAA-ABBC523EA842}" srcOrd="0" destOrd="0" presId="urn:microsoft.com/office/officeart/2008/layout/HorizontalMultiLevelHierarchy"/>
    <dgm:cxn modelId="{E6422F93-BFAF-4CB9-980B-5CB6FFE2D091}" srcId="{90FE867F-283C-4E69-8281-D70835ACB998}" destId="{56405C08-F8F0-4404-BB0F-03F4A1F67963}" srcOrd="1" destOrd="0" parTransId="{2BDF6D1C-FDC1-4A47-9EA1-DA8EF00199F5}" sibTransId="{545721E8-9B41-42BE-9ABD-73BC4CA8A981}"/>
    <dgm:cxn modelId="{2D9AB6B9-D175-44E7-8101-E649E1F5CA59}" type="presOf" srcId="{77AFD262-9035-49BB-80BA-DF216D179A5A}" destId="{81CC9403-3E44-4524-A1A0-B10D81823CE1}" srcOrd="0" destOrd="0" presId="urn:microsoft.com/office/officeart/2008/layout/HorizontalMultiLevelHierarchy"/>
    <dgm:cxn modelId="{CD655D2F-74C8-4FBC-BE5E-9E9338FD20F3}" type="presOf" srcId="{B1A8211D-2739-42E9-B8AD-F35BB28E7597}" destId="{31ACA498-8042-4052-A2B8-E3C4EBADF926}" srcOrd="0" destOrd="0" presId="urn:microsoft.com/office/officeart/2008/layout/HorizontalMultiLevelHierarchy"/>
    <dgm:cxn modelId="{3BDF3137-C2E4-48C1-9CB0-F7696CC19202}" type="presOf" srcId="{8F038DCE-198E-4C9B-85F3-06D8885F4D78}" destId="{ACA999D4-13A9-4584-96CD-0D6710DFB006}" srcOrd="0" destOrd="0" presId="urn:microsoft.com/office/officeart/2008/layout/HorizontalMultiLevelHierarchy"/>
    <dgm:cxn modelId="{4F984A10-5A56-4DEC-BF18-4C7130DBB49F}" srcId="{0D9803D5-F35B-43A1-BD9A-D855A9C68845}" destId="{BDDE8544-16CA-4D39-A98D-1541785AB763}" srcOrd="1" destOrd="0" parTransId="{279E09D6-E1BE-40F3-8D87-92A3FB1E0BD6}" sibTransId="{C142D3CE-810B-42D6-922B-66BACF005B95}"/>
    <dgm:cxn modelId="{7C84CA7A-A7DC-4E50-A722-F63D0AF44763}" srcId="{0D9803D5-F35B-43A1-BD9A-D855A9C68845}" destId="{807CE5B0-7120-4A9B-AB85-FC1678AEB334}" srcOrd="0" destOrd="0" parTransId="{99954EB6-6F0B-4DE8-ADB7-C92609B4B432}" sibTransId="{7FE88F4B-3485-4F9E-80D2-ECB90E4F8123}"/>
    <dgm:cxn modelId="{1E367274-9F91-443F-8AED-43DC9D0B4277}" type="presOf" srcId="{14C90431-ED15-49D6-A310-7F8EFF792031}" destId="{37FB9AB9-9FF3-4293-B48D-3A86D05E9D7A}" srcOrd="0" destOrd="0" presId="urn:microsoft.com/office/officeart/2008/layout/HorizontalMultiLevelHierarchy"/>
    <dgm:cxn modelId="{82233BB7-9162-4B7B-B006-917821ECF62A}" type="presOf" srcId="{81D0B85C-F379-40E8-96DE-6DCE843D7661}" destId="{901030D0-67B7-483A-8AC8-19E9988FC299}" srcOrd="1" destOrd="0" presId="urn:microsoft.com/office/officeart/2008/layout/HorizontalMultiLevelHierarchy"/>
    <dgm:cxn modelId="{3A5C7F31-81E2-471B-9765-1B2998436FC8}" type="presOf" srcId="{DA8F1151-A485-4CA8-972C-930AEE4F0788}" destId="{622FCA65-9A4F-4060-803E-57157FA5AC3E}" srcOrd="1" destOrd="0" presId="urn:microsoft.com/office/officeart/2008/layout/HorizontalMultiLevelHierarchy"/>
    <dgm:cxn modelId="{432AA7FD-5F12-472E-86CB-60015D142F08}" type="presOf" srcId="{21F25394-5EBD-4078-80C1-481171AE649C}" destId="{8663F40F-317F-4FA5-8C0B-A8B60742CAE9}" srcOrd="0" destOrd="0" presId="urn:microsoft.com/office/officeart/2008/layout/HorizontalMultiLevelHierarchy"/>
    <dgm:cxn modelId="{50ED2BBD-AA5D-49F2-B362-9F61B0E01FEE}" srcId="{C35009D9-D0AA-4234-B280-4DA36ED2C7D5}" destId="{0D9803D5-F35B-43A1-BD9A-D855A9C68845}" srcOrd="0" destOrd="0" parTransId="{67B93622-E121-445A-843D-231251D1C707}" sibTransId="{EF893588-94FD-46B4-8E90-995D6B2FD3A8}"/>
    <dgm:cxn modelId="{1DF90EB6-0033-4EE1-A7DB-72727DE01C20}" type="presOf" srcId="{279E09D6-E1BE-40F3-8D87-92A3FB1E0BD6}" destId="{826E6A6E-13CE-4231-A7FF-941E581813C1}" srcOrd="0" destOrd="0" presId="urn:microsoft.com/office/officeart/2008/layout/HorizontalMultiLevelHierarchy"/>
    <dgm:cxn modelId="{A1416429-23F4-4C8F-BB52-E5563E1CA3D0}" srcId="{90FE867F-283C-4E69-8281-D70835ACB998}" destId="{14C90431-ED15-49D6-A310-7F8EFF792031}" srcOrd="0" destOrd="0" parTransId="{6C4CAFE1-6B0B-4606-82AF-D501709E5BA2}" sibTransId="{9B352014-A106-4773-92D1-EF6E88DFF57C}"/>
    <dgm:cxn modelId="{F7C086CF-71C6-4B81-BF42-D9664F4E7333}" type="presOf" srcId="{279E09D6-E1BE-40F3-8D87-92A3FB1E0BD6}" destId="{3CD00F43-C1DA-4F34-838D-87868889471B}" srcOrd="1" destOrd="0" presId="urn:microsoft.com/office/officeart/2008/layout/HorizontalMultiLevelHierarchy"/>
    <dgm:cxn modelId="{E3E6445A-D02B-486D-A9D9-F1957CF31DCA}" type="presOf" srcId="{90FE867F-283C-4E69-8281-D70835ACB998}" destId="{39327E93-AE4C-42D2-BBA0-6816741E84AA}" srcOrd="0" destOrd="0" presId="urn:microsoft.com/office/officeart/2008/layout/HorizontalMultiLevelHierarchy"/>
    <dgm:cxn modelId="{76882920-1871-4994-B6E3-FB722AED9FD9}" type="presOf" srcId="{4251A87F-70B5-4170-9385-B23D28734E8C}" destId="{DBFB70C3-C9CC-4108-9397-7F4065B753F1}" srcOrd="0" destOrd="0" presId="urn:microsoft.com/office/officeart/2008/layout/HorizontalMultiLevelHierarchy"/>
    <dgm:cxn modelId="{482FE434-DDFC-47FA-9C85-AD981FD2EC1D}" type="presOf" srcId="{6C4CAFE1-6B0B-4606-82AF-D501709E5BA2}" destId="{B4DB7CA7-57FE-4746-8464-A659D0271409}" srcOrd="0" destOrd="0" presId="urn:microsoft.com/office/officeart/2008/layout/HorizontalMultiLevelHierarchy"/>
    <dgm:cxn modelId="{914BC210-06BB-40B6-A855-5220B2C0FB34}" type="presOf" srcId="{068E9B5C-5607-4050-94AF-FF21044ECC16}" destId="{F1F8CA66-12CC-49BC-8B43-ADA6438BBC49}" srcOrd="1" destOrd="0" presId="urn:microsoft.com/office/officeart/2008/layout/HorizontalMultiLevelHierarchy"/>
    <dgm:cxn modelId="{37B1CD2D-D5D5-4894-BE65-D20049607E3D}" type="presOf" srcId="{192811C2-97BF-4044-B874-0AF203629387}" destId="{0652CFA2-A000-4A6D-8E4C-D587A0714DEF}" srcOrd="1" destOrd="0" presId="urn:microsoft.com/office/officeart/2008/layout/HorizontalMultiLevelHierarchy"/>
    <dgm:cxn modelId="{66C7477F-D7C5-471C-A89F-154DD2E2B8B8}" type="presOf" srcId="{3A22050C-1944-45CE-AC27-2E7C444FAB5A}" destId="{339B09B1-4F87-41EB-85E0-6880C617AFDA}" srcOrd="0" destOrd="0" presId="urn:microsoft.com/office/officeart/2008/layout/HorizontalMultiLevelHierarchy"/>
    <dgm:cxn modelId="{1B13DC90-9E29-4082-B568-63C42F506FE8}" type="presOf" srcId="{3665EBB4-0A4A-4040-A244-DC7EFFEB5514}" destId="{D54C04C4-F5B8-4841-B4A4-2DE58276209F}" srcOrd="0" destOrd="0" presId="urn:microsoft.com/office/officeart/2008/layout/HorizontalMultiLevelHierarchy"/>
    <dgm:cxn modelId="{E85CA644-7AC9-46FA-9862-6D5DCF53FA2D}" srcId="{C35009D9-D0AA-4234-B280-4DA36ED2C7D5}" destId="{77AFD262-9035-49BB-80BA-DF216D179A5A}" srcOrd="2" destOrd="0" parTransId="{068E9B5C-5607-4050-94AF-FF21044ECC16}" sibTransId="{AB650DEB-CEFE-4CF8-9211-6052AC5005F0}"/>
    <dgm:cxn modelId="{EF4068B6-81F5-462D-80F6-6131EA610940}" srcId="{C35009D9-D0AA-4234-B280-4DA36ED2C7D5}" destId="{83B06A9F-145D-4411-8D71-C4232DB44C9A}" srcOrd="3" destOrd="0" parTransId="{DA8F1151-A485-4CA8-972C-930AEE4F0788}" sibTransId="{73C35D3D-662E-4100-A062-D73C24916B4A}"/>
    <dgm:cxn modelId="{52035429-8A34-4EB8-9509-6724BC82B4B8}" type="presOf" srcId="{068E9B5C-5607-4050-94AF-FF21044ECC16}" destId="{FF2E1054-9B06-4CB0-9635-C59BADA4F94C}" srcOrd="0" destOrd="0" presId="urn:microsoft.com/office/officeart/2008/layout/HorizontalMultiLevelHierarchy"/>
    <dgm:cxn modelId="{113B1E4D-113C-4515-9202-FE45122858E8}" type="presOf" srcId="{83B06A9F-145D-4411-8D71-C4232DB44C9A}" destId="{BA8C184E-688F-4575-9958-F3D6158B94E2}" srcOrd="0" destOrd="0" presId="urn:microsoft.com/office/officeart/2008/layout/HorizontalMultiLevelHierarchy"/>
    <dgm:cxn modelId="{E3CBDFCB-71CA-44FD-A65E-129B597F69EA}" type="presOf" srcId="{AEC35EE4-DE70-448A-B71E-69CB72471F19}" destId="{01BC7A3F-E693-4CFD-859F-C4C70888FCBB}" srcOrd="1" destOrd="0" presId="urn:microsoft.com/office/officeart/2008/layout/HorizontalMultiLevelHierarchy"/>
    <dgm:cxn modelId="{03942885-71A1-443F-A951-BBB4DD12F3A4}" type="presOf" srcId="{B8244F0E-5C11-443F-9C9D-911F76EDEF8B}" destId="{9CBA8463-B240-40F1-9F63-8CEBB42BE003}" srcOrd="0" destOrd="0" presId="urn:microsoft.com/office/officeart/2008/layout/HorizontalMultiLevelHierarchy"/>
    <dgm:cxn modelId="{FCB6DA38-3B29-4CDB-8D93-5AC64C6FE1C9}" srcId="{3A22050C-1944-45CE-AC27-2E7C444FAB5A}" destId="{C35009D9-D0AA-4234-B280-4DA36ED2C7D5}" srcOrd="0" destOrd="0" parTransId="{5E281C37-9B8D-4B0D-80DB-CC810488DF92}" sibTransId="{E5F87684-B501-4177-A7F5-1F7BED7F7241}"/>
    <dgm:cxn modelId="{05E415BF-E9E7-4679-B00C-2F5FD22808CA}" type="presOf" srcId="{0D9803D5-F35B-43A1-BD9A-D855A9C68845}" destId="{E8DA0BAC-BF94-4962-A1EA-86EE233C80BE}" srcOrd="0" destOrd="0" presId="urn:microsoft.com/office/officeart/2008/layout/HorizontalMultiLevelHierarchy"/>
    <dgm:cxn modelId="{38785828-2D92-4A27-B337-0526FBB927D2}" type="presOf" srcId="{81D0B85C-F379-40E8-96DE-6DCE843D7661}" destId="{9CA793DB-2EE8-4F82-A377-E6680DFF0128}" srcOrd="0" destOrd="0" presId="urn:microsoft.com/office/officeart/2008/layout/HorizontalMultiLevelHierarchy"/>
    <dgm:cxn modelId="{B8389439-8801-466D-89D3-F4687FA4782E}" type="presOf" srcId="{4251A87F-70B5-4170-9385-B23D28734E8C}" destId="{319DC0DA-7B12-4F5D-8A8A-10D8434AEA3C}" srcOrd="1" destOrd="0" presId="urn:microsoft.com/office/officeart/2008/layout/HorizontalMultiLevelHierarchy"/>
    <dgm:cxn modelId="{2754ECDF-DD52-4E40-B733-F9C2B9ABE15D}" type="presOf" srcId="{56405C08-F8F0-4404-BB0F-03F4A1F67963}" destId="{83320704-8984-4221-8826-34735CC83330}" srcOrd="0" destOrd="0" presId="urn:microsoft.com/office/officeart/2008/layout/HorizontalMultiLevelHierarchy"/>
    <dgm:cxn modelId="{092395CD-0BE4-4C05-B218-06280E859A99}" type="presOf" srcId="{192811C2-97BF-4044-B874-0AF203629387}" destId="{A9530557-F3B2-40CA-88AB-C1DBA7E61A57}" srcOrd="0" destOrd="0" presId="urn:microsoft.com/office/officeart/2008/layout/HorizontalMultiLevelHierarchy"/>
    <dgm:cxn modelId="{115104DE-DC09-4E79-83F9-2D20941C7B8E}" type="presOf" srcId="{6C4CAFE1-6B0B-4606-82AF-D501709E5BA2}" destId="{CD4CE2F2-B652-4F03-BC76-9869D1A79B59}" srcOrd="1" destOrd="0" presId="urn:microsoft.com/office/officeart/2008/layout/HorizontalMultiLevelHierarchy"/>
    <dgm:cxn modelId="{72976F27-B8DF-464F-9830-442F1F426704}" type="presOf" srcId="{8F038DCE-198E-4C9B-85F3-06D8885F4D78}" destId="{1990CC8E-85D0-4852-9C2C-B9B5C3C3B986}" srcOrd="1" destOrd="0" presId="urn:microsoft.com/office/officeart/2008/layout/HorizontalMultiLevelHierarchy"/>
    <dgm:cxn modelId="{6B37BADB-A850-4B2D-B7FB-BCAFF10543E1}" type="presParOf" srcId="{339B09B1-4F87-41EB-85E0-6880C617AFDA}" destId="{265867F6-2AFF-44D1-B59A-1C3796339CA7}" srcOrd="0" destOrd="0" presId="urn:microsoft.com/office/officeart/2008/layout/HorizontalMultiLevelHierarchy"/>
    <dgm:cxn modelId="{74BDA6E2-7CC1-487B-8635-6CB97A77255A}" type="presParOf" srcId="{265867F6-2AFF-44D1-B59A-1C3796339CA7}" destId="{E3070D15-11CF-49F3-8721-FF31D0E50878}" srcOrd="0" destOrd="0" presId="urn:microsoft.com/office/officeart/2008/layout/HorizontalMultiLevelHierarchy"/>
    <dgm:cxn modelId="{57DC381A-AE77-484D-8490-D07E466D0C0D}" type="presParOf" srcId="{265867F6-2AFF-44D1-B59A-1C3796339CA7}" destId="{16AA63D2-EA5F-419A-B5BF-2B27BA2F4A87}" srcOrd="1" destOrd="0" presId="urn:microsoft.com/office/officeart/2008/layout/HorizontalMultiLevelHierarchy"/>
    <dgm:cxn modelId="{F3610122-073A-4329-8BCD-53D3CD379787}" type="presParOf" srcId="{16AA63D2-EA5F-419A-B5BF-2B27BA2F4A87}" destId="{8694C700-EE61-4F23-ABAA-ABBC523EA842}" srcOrd="0" destOrd="0" presId="urn:microsoft.com/office/officeart/2008/layout/HorizontalMultiLevelHierarchy"/>
    <dgm:cxn modelId="{88E8737C-C247-4711-A799-9644A2AB0C40}" type="presParOf" srcId="{8694C700-EE61-4F23-ABAA-ABBC523EA842}" destId="{B73E2C57-17D1-425B-AAED-5EE44DA9BF49}" srcOrd="0" destOrd="0" presId="urn:microsoft.com/office/officeart/2008/layout/HorizontalMultiLevelHierarchy"/>
    <dgm:cxn modelId="{4B9451D9-2510-4620-8293-90F5B2841519}" type="presParOf" srcId="{16AA63D2-EA5F-419A-B5BF-2B27BA2F4A87}" destId="{AC7979A4-7512-4CE2-8C8C-914B00550BF4}" srcOrd="1" destOrd="0" presId="urn:microsoft.com/office/officeart/2008/layout/HorizontalMultiLevelHierarchy"/>
    <dgm:cxn modelId="{85D629C7-391B-4438-91E0-D1804C3C4673}" type="presParOf" srcId="{AC7979A4-7512-4CE2-8C8C-914B00550BF4}" destId="{E8DA0BAC-BF94-4962-A1EA-86EE233C80BE}" srcOrd="0" destOrd="0" presId="urn:microsoft.com/office/officeart/2008/layout/HorizontalMultiLevelHierarchy"/>
    <dgm:cxn modelId="{DFE1B3DB-54E5-4A21-B957-5741F910EA70}" type="presParOf" srcId="{AC7979A4-7512-4CE2-8C8C-914B00550BF4}" destId="{DB3BA627-58DE-4C5C-B73F-D1BCF10A883A}" srcOrd="1" destOrd="0" presId="urn:microsoft.com/office/officeart/2008/layout/HorizontalMultiLevelHierarchy"/>
    <dgm:cxn modelId="{A7AD3DAE-42B9-4ED2-9DD9-657FC13B7672}" type="presParOf" srcId="{DB3BA627-58DE-4C5C-B73F-D1BCF10A883A}" destId="{0AF2066B-7A7D-453A-8056-E52449727934}" srcOrd="0" destOrd="0" presId="urn:microsoft.com/office/officeart/2008/layout/HorizontalMultiLevelHierarchy"/>
    <dgm:cxn modelId="{46FF716E-6781-44C7-92DE-277420D1864A}" type="presParOf" srcId="{0AF2066B-7A7D-453A-8056-E52449727934}" destId="{1FE71722-B4CA-4FBA-A904-32FA222A3DA1}" srcOrd="0" destOrd="0" presId="urn:microsoft.com/office/officeart/2008/layout/HorizontalMultiLevelHierarchy"/>
    <dgm:cxn modelId="{E791E7F7-6DAF-4707-B9B9-466EEC313BEC}" type="presParOf" srcId="{DB3BA627-58DE-4C5C-B73F-D1BCF10A883A}" destId="{8227A587-67B7-40FB-804F-C9C0D739F5CA}" srcOrd="1" destOrd="0" presId="urn:microsoft.com/office/officeart/2008/layout/HorizontalMultiLevelHierarchy"/>
    <dgm:cxn modelId="{FDF7FB01-53E3-47BD-B8C9-D4C62472C95F}" type="presParOf" srcId="{8227A587-67B7-40FB-804F-C9C0D739F5CA}" destId="{77295A18-131B-4D63-A55C-D8346D1C8326}" srcOrd="0" destOrd="0" presId="urn:microsoft.com/office/officeart/2008/layout/HorizontalMultiLevelHierarchy"/>
    <dgm:cxn modelId="{387D6100-AD4A-4B46-8D8B-2F989B73101B}" type="presParOf" srcId="{8227A587-67B7-40FB-804F-C9C0D739F5CA}" destId="{237D8FD7-0EC4-45F7-95F5-38BA37E221CC}" srcOrd="1" destOrd="0" presId="urn:microsoft.com/office/officeart/2008/layout/HorizontalMultiLevelHierarchy"/>
    <dgm:cxn modelId="{DB0C777A-581C-474C-B141-AD4928739F1B}" type="presParOf" srcId="{DB3BA627-58DE-4C5C-B73F-D1BCF10A883A}" destId="{826E6A6E-13CE-4231-A7FF-941E581813C1}" srcOrd="2" destOrd="0" presId="urn:microsoft.com/office/officeart/2008/layout/HorizontalMultiLevelHierarchy"/>
    <dgm:cxn modelId="{D06198A4-DC68-42C9-AAF6-B98D904E7323}" type="presParOf" srcId="{826E6A6E-13CE-4231-A7FF-941E581813C1}" destId="{3CD00F43-C1DA-4F34-838D-87868889471B}" srcOrd="0" destOrd="0" presId="urn:microsoft.com/office/officeart/2008/layout/HorizontalMultiLevelHierarchy"/>
    <dgm:cxn modelId="{C1590E14-56D3-4882-84DA-893C6201C353}" type="presParOf" srcId="{DB3BA627-58DE-4C5C-B73F-D1BCF10A883A}" destId="{F58E8827-AD3E-4ED6-9D0C-26F46F0C845D}" srcOrd="3" destOrd="0" presId="urn:microsoft.com/office/officeart/2008/layout/HorizontalMultiLevelHierarchy"/>
    <dgm:cxn modelId="{47717B7D-8B07-4E53-B273-D05B693F4779}" type="presParOf" srcId="{F58E8827-AD3E-4ED6-9D0C-26F46F0C845D}" destId="{252560FB-9CC0-4105-9F88-2B545A1527B7}" srcOrd="0" destOrd="0" presId="urn:microsoft.com/office/officeart/2008/layout/HorizontalMultiLevelHierarchy"/>
    <dgm:cxn modelId="{A1F87AC9-4E8C-423B-8088-F41AB9A76501}" type="presParOf" srcId="{F58E8827-AD3E-4ED6-9D0C-26F46F0C845D}" destId="{AEA70019-70B2-4C7A-806A-5639DE06B12C}" srcOrd="1" destOrd="0" presId="urn:microsoft.com/office/officeart/2008/layout/HorizontalMultiLevelHierarchy"/>
    <dgm:cxn modelId="{A95D0F2E-40C6-400C-9D8C-94F5324D6287}" type="presParOf" srcId="{DB3BA627-58DE-4C5C-B73F-D1BCF10A883A}" destId="{ACA999D4-13A9-4584-96CD-0D6710DFB006}" srcOrd="4" destOrd="0" presId="urn:microsoft.com/office/officeart/2008/layout/HorizontalMultiLevelHierarchy"/>
    <dgm:cxn modelId="{0A6692DB-C3DE-4C49-BD0D-259658742BD3}" type="presParOf" srcId="{ACA999D4-13A9-4584-96CD-0D6710DFB006}" destId="{1990CC8E-85D0-4852-9C2C-B9B5C3C3B986}" srcOrd="0" destOrd="0" presId="urn:microsoft.com/office/officeart/2008/layout/HorizontalMultiLevelHierarchy"/>
    <dgm:cxn modelId="{30F8B86E-355A-470F-9FF1-8BB5F7C95A7A}" type="presParOf" srcId="{DB3BA627-58DE-4C5C-B73F-D1BCF10A883A}" destId="{40ABEC6B-DA7B-4111-8F5C-D82C0CF1DD99}" srcOrd="5" destOrd="0" presId="urn:microsoft.com/office/officeart/2008/layout/HorizontalMultiLevelHierarchy"/>
    <dgm:cxn modelId="{30499826-303B-4564-BC18-6B620DC7AF02}" type="presParOf" srcId="{40ABEC6B-DA7B-4111-8F5C-D82C0CF1DD99}" destId="{8663F40F-317F-4FA5-8C0B-A8B60742CAE9}" srcOrd="0" destOrd="0" presId="urn:microsoft.com/office/officeart/2008/layout/HorizontalMultiLevelHierarchy"/>
    <dgm:cxn modelId="{86276F37-801D-4F75-8ABC-E50C325461DF}" type="presParOf" srcId="{40ABEC6B-DA7B-4111-8F5C-D82C0CF1DD99}" destId="{1F2D645E-922F-4DA2-8DC5-FB0320260DAD}" srcOrd="1" destOrd="0" presId="urn:microsoft.com/office/officeart/2008/layout/HorizontalMultiLevelHierarchy"/>
    <dgm:cxn modelId="{427339F0-597E-4759-81AF-59C7C22D9359}" type="presParOf" srcId="{16AA63D2-EA5F-419A-B5BF-2B27BA2F4A87}" destId="{9CA793DB-2EE8-4F82-A377-E6680DFF0128}" srcOrd="2" destOrd="0" presId="urn:microsoft.com/office/officeart/2008/layout/HorizontalMultiLevelHierarchy"/>
    <dgm:cxn modelId="{C61401CA-D50D-4CE2-8AF2-0F76980063AB}" type="presParOf" srcId="{9CA793DB-2EE8-4F82-A377-E6680DFF0128}" destId="{901030D0-67B7-483A-8AC8-19E9988FC299}" srcOrd="0" destOrd="0" presId="urn:microsoft.com/office/officeart/2008/layout/HorizontalMultiLevelHierarchy"/>
    <dgm:cxn modelId="{5AAB8BA5-8BA0-41EE-9D1D-1E44F160FC46}" type="presParOf" srcId="{16AA63D2-EA5F-419A-B5BF-2B27BA2F4A87}" destId="{01FE9B9D-485A-48E1-955D-31D28B1BFD9B}" srcOrd="3" destOrd="0" presId="urn:microsoft.com/office/officeart/2008/layout/HorizontalMultiLevelHierarchy"/>
    <dgm:cxn modelId="{FCEBAC76-9BDE-4048-8C72-3BFB6B25E386}" type="presParOf" srcId="{01FE9B9D-485A-48E1-955D-31D28B1BFD9B}" destId="{39327E93-AE4C-42D2-BBA0-6816741E84AA}" srcOrd="0" destOrd="0" presId="urn:microsoft.com/office/officeart/2008/layout/HorizontalMultiLevelHierarchy"/>
    <dgm:cxn modelId="{279CEA5A-27B3-4CE5-A9FA-C48308ED2512}" type="presParOf" srcId="{01FE9B9D-485A-48E1-955D-31D28B1BFD9B}" destId="{8053B9B0-8543-4213-9915-F967A91AF204}" srcOrd="1" destOrd="0" presId="urn:microsoft.com/office/officeart/2008/layout/HorizontalMultiLevelHierarchy"/>
    <dgm:cxn modelId="{99D22CE2-1480-4CFB-9054-886FF07D72BF}" type="presParOf" srcId="{8053B9B0-8543-4213-9915-F967A91AF204}" destId="{B4DB7CA7-57FE-4746-8464-A659D0271409}" srcOrd="0" destOrd="0" presId="urn:microsoft.com/office/officeart/2008/layout/HorizontalMultiLevelHierarchy"/>
    <dgm:cxn modelId="{E22F5491-25C0-482D-885D-0FB59073AA6D}" type="presParOf" srcId="{B4DB7CA7-57FE-4746-8464-A659D0271409}" destId="{CD4CE2F2-B652-4F03-BC76-9869D1A79B59}" srcOrd="0" destOrd="0" presId="urn:microsoft.com/office/officeart/2008/layout/HorizontalMultiLevelHierarchy"/>
    <dgm:cxn modelId="{09F77DC9-5172-4634-B818-66626200EB24}" type="presParOf" srcId="{8053B9B0-8543-4213-9915-F967A91AF204}" destId="{8B1BEA4F-7DB9-4B12-866C-97E653411FA5}" srcOrd="1" destOrd="0" presId="urn:microsoft.com/office/officeart/2008/layout/HorizontalMultiLevelHierarchy"/>
    <dgm:cxn modelId="{5A512CA0-66E0-4799-82B7-E1300B4F44AD}" type="presParOf" srcId="{8B1BEA4F-7DB9-4B12-866C-97E653411FA5}" destId="{37FB9AB9-9FF3-4293-B48D-3A86D05E9D7A}" srcOrd="0" destOrd="0" presId="urn:microsoft.com/office/officeart/2008/layout/HorizontalMultiLevelHierarchy"/>
    <dgm:cxn modelId="{FBABEABD-8AAD-43CB-9E36-128656DB1EBA}" type="presParOf" srcId="{8B1BEA4F-7DB9-4B12-866C-97E653411FA5}" destId="{A5CB532E-9775-4B39-BE28-F5A51F5D52F0}" srcOrd="1" destOrd="0" presId="urn:microsoft.com/office/officeart/2008/layout/HorizontalMultiLevelHierarchy"/>
    <dgm:cxn modelId="{85BCDF7B-998F-4CB3-9D7E-519FEBAD55DD}" type="presParOf" srcId="{8053B9B0-8543-4213-9915-F967A91AF204}" destId="{47651824-A255-44A2-BF43-DDFEAD132019}" srcOrd="2" destOrd="0" presId="urn:microsoft.com/office/officeart/2008/layout/HorizontalMultiLevelHierarchy"/>
    <dgm:cxn modelId="{112496D7-BCBE-4026-B144-83C64DA037C9}" type="presParOf" srcId="{47651824-A255-44A2-BF43-DDFEAD132019}" destId="{6DA5B3D0-83B0-4EF8-A958-800B0D06BF42}" srcOrd="0" destOrd="0" presId="urn:microsoft.com/office/officeart/2008/layout/HorizontalMultiLevelHierarchy"/>
    <dgm:cxn modelId="{D672CDD7-AB59-4C98-8C74-63A3301A1BE0}" type="presParOf" srcId="{8053B9B0-8543-4213-9915-F967A91AF204}" destId="{3C784E6E-E8C2-43D4-B30C-161D617FB5DF}" srcOrd="3" destOrd="0" presId="urn:microsoft.com/office/officeart/2008/layout/HorizontalMultiLevelHierarchy"/>
    <dgm:cxn modelId="{C492C9DC-BB1E-49DF-9EE6-730132BDDF49}" type="presParOf" srcId="{3C784E6E-E8C2-43D4-B30C-161D617FB5DF}" destId="{83320704-8984-4221-8826-34735CC83330}" srcOrd="0" destOrd="0" presId="urn:microsoft.com/office/officeart/2008/layout/HorizontalMultiLevelHierarchy"/>
    <dgm:cxn modelId="{60BD71E6-43C8-42D1-B930-C2E632E03307}" type="presParOf" srcId="{3C784E6E-E8C2-43D4-B30C-161D617FB5DF}" destId="{3399674F-1B2D-4F9E-A5B3-5AE9B90775C2}" srcOrd="1" destOrd="0" presId="urn:microsoft.com/office/officeart/2008/layout/HorizontalMultiLevelHierarchy"/>
    <dgm:cxn modelId="{F7CC5B29-CB79-4B24-B585-9FFCC0BB1B04}" type="presParOf" srcId="{16AA63D2-EA5F-419A-B5BF-2B27BA2F4A87}" destId="{FF2E1054-9B06-4CB0-9635-C59BADA4F94C}" srcOrd="4" destOrd="0" presId="urn:microsoft.com/office/officeart/2008/layout/HorizontalMultiLevelHierarchy"/>
    <dgm:cxn modelId="{CEF18C25-20C0-4B57-8474-695AA11CCE26}" type="presParOf" srcId="{FF2E1054-9B06-4CB0-9635-C59BADA4F94C}" destId="{F1F8CA66-12CC-49BC-8B43-ADA6438BBC49}" srcOrd="0" destOrd="0" presId="urn:microsoft.com/office/officeart/2008/layout/HorizontalMultiLevelHierarchy"/>
    <dgm:cxn modelId="{4FB8B574-385C-4C82-BDEC-D091D6525009}" type="presParOf" srcId="{16AA63D2-EA5F-419A-B5BF-2B27BA2F4A87}" destId="{5309376E-44AF-46CC-98A7-9CFC04A811D2}" srcOrd="5" destOrd="0" presId="urn:microsoft.com/office/officeart/2008/layout/HorizontalMultiLevelHierarchy"/>
    <dgm:cxn modelId="{6C87F306-B2E7-4913-8014-BF128544D8AA}" type="presParOf" srcId="{5309376E-44AF-46CC-98A7-9CFC04A811D2}" destId="{81CC9403-3E44-4524-A1A0-B10D81823CE1}" srcOrd="0" destOrd="0" presId="urn:microsoft.com/office/officeart/2008/layout/HorizontalMultiLevelHierarchy"/>
    <dgm:cxn modelId="{B9DE6118-3E37-49FC-8F47-A67E7212AF6E}" type="presParOf" srcId="{5309376E-44AF-46CC-98A7-9CFC04A811D2}" destId="{2678400F-DA60-4683-AB98-673E8F802239}" srcOrd="1" destOrd="0" presId="urn:microsoft.com/office/officeart/2008/layout/HorizontalMultiLevelHierarchy"/>
    <dgm:cxn modelId="{B1311391-7A6A-4F14-80FD-6A6A3D079F23}" type="presParOf" srcId="{2678400F-DA60-4683-AB98-673E8F802239}" destId="{E643231C-029F-4358-9FFE-80DB11CF4E0F}" srcOrd="0" destOrd="0" presId="urn:microsoft.com/office/officeart/2008/layout/HorizontalMultiLevelHierarchy"/>
    <dgm:cxn modelId="{1FC865C3-3EFF-4269-8289-5B057A4D5793}" type="presParOf" srcId="{E643231C-029F-4358-9FFE-80DB11CF4E0F}" destId="{01BC7A3F-E693-4CFD-859F-C4C70888FCBB}" srcOrd="0" destOrd="0" presId="urn:microsoft.com/office/officeart/2008/layout/HorizontalMultiLevelHierarchy"/>
    <dgm:cxn modelId="{66A86FBD-89AA-477A-A74E-753C681EF867}" type="presParOf" srcId="{2678400F-DA60-4683-AB98-673E8F802239}" destId="{285D200C-69C0-4570-B448-B9A0C41BB645}" srcOrd="1" destOrd="0" presId="urn:microsoft.com/office/officeart/2008/layout/HorizontalMultiLevelHierarchy"/>
    <dgm:cxn modelId="{A6D5A327-C868-46A6-9568-B566748E7378}" type="presParOf" srcId="{285D200C-69C0-4570-B448-B9A0C41BB645}" destId="{9CBA8463-B240-40F1-9F63-8CEBB42BE003}" srcOrd="0" destOrd="0" presId="urn:microsoft.com/office/officeart/2008/layout/HorizontalMultiLevelHierarchy"/>
    <dgm:cxn modelId="{B4E5791A-D350-4376-973A-A45F94C9B2A0}" type="presParOf" srcId="{285D200C-69C0-4570-B448-B9A0C41BB645}" destId="{59482FF8-A9EE-4E53-B14F-EF9125F4047D}" srcOrd="1" destOrd="0" presId="urn:microsoft.com/office/officeart/2008/layout/HorizontalMultiLevelHierarchy"/>
    <dgm:cxn modelId="{A449CA73-C56C-4AB5-BCD0-E26049303C2F}" type="presParOf" srcId="{16AA63D2-EA5F-419A-B5BF-2B27BA2F4A87}" destId="{6F2A464D-F75C-4AEC-8904-55E940FAED06}" srcOrd="6" destOrd="0" presId="urn:microsoft.com/office/officeart/2008/layout/HorizontalMultiLevelHierarchy"/>
    <dgm:cxn modelId="{F04C9F89-339B-4171-A404-124351027A85}" type="presParOf" srcId="{6F2A464D-F75C-4AEC-8904-55E940FAED06}" destId="{622FCA65-9A4F-4060-803E-57157FA5AC3E}" srcOrd="0" destOrd="0" presId="urn:microsoft.com/office/officeart/2008/layout/HorizontalMultiLevelHierarchy"/>
    <dgm:cxn modelId="{EF6CE9EA-1BC1-46C1-9E78-F4C537E783EA}" type="presParOf" srcId="{16AA63D2-EA5F-419A-B5BF-2B27BA2F4A87}" destId="{12E2DCBF-C360-46C8-A8FB-75E24B41E1AB}" srcOrd="7" destOrd="0" presId="urn:microsoft.com/office/officeart/2008/layout/HorizontalMultiLevelHierarchy"/>
    <dgm:cxn modelId="{5DD04F96-56E5-408A-845A-07FEA7D44AF9}" type="presParOf" srcId="{12E2DCBF-C360-46C8-A8FB-75E24B41E1AB}" destId="{BA8C184E-688F-4575-9958-F3D6158B94E2}" srcOrd="0" destOrd="0" presId="urn:microsoft.com/office/officeart/2008/layout/HorizontalMultiLevelHierarchy"/>
    <dgm:cxn modelId="{E71A345D-002C-4FD8-AE5E-72392D5538AA}" type="presParOf" srcId="{12E2DCBF-C360-46C8-A8FB-75E24B41E1AB}" destId="{7CB84313-EDE4-4BE8-9B64-FDEA0776634D}" srcOrd="1" destOrd="0" presId="urn:microsoft.com/office/officeart/2008/layout/HorizontalMultiLevelHierarchy"/>
    <dgm:cxn modelId="{6A0E8213-D11D-4EFE-A004-87CA03CBEAAC}" type="presParOf" srcId="{7CB84313-EDE4-4BE8-9B64-FDEA0776634D}" destId="{A9530557-F3B2-40CA-88AB-C1DBA7E61A57}" srcOrd="0" destOrd="0" presId="urn:microsoft.com/office/officeart/2008/layout/HorizontalMultiLevelHierarchy"/>
    <dgm:cxn modelId="{1B0ACBBF-3F32-4280-A625-FC3413F155AA}" type="presParOf" srcId="{A9530557-F3B2-40CA-88AB-C1DBA7E61A57}" destId="{0652CFA2-A000-4A6D-8E4C-D587A0714DEF}" srcOrd="0" destOrd="0" presId="urn:microsoft.com/office/officeart/2008/layout/HorizontalMultiLevelHierarchy"/>
    <dgm:cxn modelId="{0D14B42B-811A-409E-8B15-F63B353A3033}" type="presParOf" srcId="{7CB84313-EDE4-4BE8-9B64-FDEA0776634D}" destId="{87A4E72B-4683-4E90-89E5-42BB7A204516}" srcOrd="1" destOrd="0" presId="urn:microsoft.com/office/officeart/2008/layout/HorizontalMultiLevelHierarchy"/>
    <dgm:cxn modelId="{DAEA89E1-BE66-433D-B967-C4FE078A48B3}" type="presParOf" srcId="{87A4E72B-4683-4E90-89E5-42BB7A204516}" destId="{D54C04C4-F5B8-4841-B4A4-2DE58276209F}" srcOrd="0" destOrd="0" presId="urn:microsoft.com/office/officeart/2008/layout/HorizontalMultiLevelHierarchy"/>
    <dgm:cxn modelId="{A1BFAD48-ABEC-43AF-830D-2E27C00348B5}" type="presParOf" srcId="{87A4E72B-4683-4E90-89E5-42BB7A204516}" destId="{379B222E-50DD-4A14-8A33-9246C1167B6C}" srcOrd="1" destOrd="0" presId="urn:microsoft.com/office/officeart/2008/layout/HorizontalMultiLevelHierarchy"/>
    <dgm:cxn modelId="{E83E605C-4A8F-4EEC-84D9-A202F180CE51}" type="presParOf" srcId="{7CB84313-EDE4-4BE8-9B64-FDEA0776634D}" destId="{DBFB70C3-C9CC-4108-9397-7F4065B753F1}" srcOrd="2" destOrd="0" presId="urn:microsoft.com/office/officeart/2008/layout/HorizontalMultiLevelHierarchy"/>
    <dgm:cxn modelId="{FE8485CF-A002-4915-A5B9-BC776459E692}" type="presParOf" srcId="{DBFB70C3-C9CC-4108-9397-7F4065B753F1}" destId="{319DC0DA-7B12-4F5D-8A8A-10D8434AEA3C}" srcOrd="0" destOrd="0" presId="urn:microsoft.com/office/officeart/2008/layout/HorizontalMultiLevelHierarchy"/>
    <dgm:cxn modelId="{E2B3CE81-9559-4245-B18B-3B25AA66F4E9}" type="presParOf" srcId="{7CB84313-EDE4-4BE8-9B64-FDEA0776634D}" destId="{CE99DB5B-EF08-4817-BA18-66055F981468}" srcOrd="3" destOrd="0" presId="urn:microsoft.com/office/officeart/2008/layout/HorizontalMultiLevelHierarchy"/>
    <dgm:cxn modelId="{DD727376-5957-4099-BCB7-AF7C427B35C9}" type="presParOf" srcId="{CE99DB5B-EF08-4817-BA18-66055F981468}" destId="{31ACA498-8042-4052-A2B8-E3C4EBADF926}" srcOrd="0" destOrd="0" presId="urn:microsoft.com/office/officeart/2008/layout/HorizontalMultiLevelHierarchy"/>
    <dgm:cxn modelId="{4DD2F3A7-906B-4878-A7F2-726BAB3FA9B9}" type="presParOf" srcId="{CE99DB5B-EF08-4817-BA18-66055F981468}" destId="{7D514F7C-8A16-4146-B391-684C4625206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9F5B656-1FAE-45C7-9F6F-E50B56320539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6260284-7789-4EB8-90D7-D61294FED0F5}">
      <dgm:prSet phldrT="[Texto]"/>
      <dgm:spPr/>
      <dgm:t>
        <a:bodyPr/>
        <a:lstStyle/>
        <a:p>
          <a:r>
            <a:rPr lang="es-ES" dirty="0" smtClean="0"/>
            <a:t>Modificar models.py</a:t>
          </a:r>
          <a:endParaRPr lang="es-ES" dirty="0"/>
        </a:p>
      </dgm:t>
    </dgm:pt>
    <dgm:pt modelId="{FFEB4420-E217-47BE-B955-45148DFE8533}" type="parTrans" cxnId="{E6A33450-49D5-4D2A-8DA7-4FC3F9B9F037}">
      <dgm:prSet/>
      <dgm:spPr/>
      <dgm:t>
        <a:bodyPr/>
        <a:lstStyle/>
        <a:p>
          <a:endParaRPr lang="es-ES"/>
        </a:p>
      </dgm:t>
    </dgm:pt>
    <dgm:pt modelId="{C11AB546-DD10-4522-9DDC-FAF3A20424A1}" type="sibTrans" cxnId="{E6A33450-49D5-4D2A-8DA7-4FC3F9B9F037}">
      <dgm:prSet/>
      <dgm:spPr/>
      <dgm:t>
        <a:bodyPr/>
        <a:lstStyle/>
        <a:p>
          <a:endParaRPr lang="es-ES"/>
        </a:p>
      </dgm:t>
    </dgm:pt>
    <dgm:pt modelId="{E5ADDF5E-2E05-4AB0-BE02-473C59EC8382}">
      <dgm:prSet phldrT="[Texto]"/>
      <dgm:spPr/>
      <dgm:t>
        <a:bodyPr/>
        <a:lstStyle/>
        <a:p>
          <a:r>
            <a:rPr lang="es-CL" dirty="0" smtClean="0"/>
            <a:t>                            Python manage.py </a:t>
          </a:r>
          <a:r>
            <a:rPr lang="es-CL" dirty="0" err="1" smtClean="0"/>
            <a:t>makemigrations</a:t>
          </a:r>
          <a:endParaRPr lang="es-ES" dirty="0"/>
        </a:p>
      </dgm:t>
    </dgm:pt>
    <dgm:pt modelId="{9089E0F8-45EE-453B-8854-348943A049AF}" type="parTrans" cxnId="{A7A3D8D3-DA77-4A73-A0A3-A13FDB94325D}">
      <dgm:prSet/>
      <dgm:spPr/>
      <dgm:t>
        <a:bodyPr/>
        <a:lstStyle/>
        <a:p>
          <a:endParaRPr lang="es-ES"/>
        </a:p>
      </dgm:t>
    </dgm:pt>
    <dgm:pt modelId="{49064B8B-2230-40F5-9445-E4BD54E86BB6}" type="sibTrans" cxnId="{A7A3D8D3-DA77-4A73-A0A3-A13FDB94325D}">
      <dgm:prSet/>
      <dgm:spPr/>
      <dgm:t>
        <a:bodyPr/>
        <a:lstStyle/>
        <a:p>
          <a:endParaRPr lang="es-ES"/>
        </a:p>
      </dgm:t>
    </dgm:pt>
    <dgm:pt modelId="{188FDE3E-FE71-44B3-9FF7-E26CC61BA8D9}">
      <dgm:prSet phldrT="[Texto]"/>
      <dgm:spPr/>
      <dgm:t>
        <a:bodyPr/>
        <a:lstStyle/>
        <a:p>
          <a:r>
            <a:rPr lang="es-CL" dirty="0" smtClean="0"/>
            <a:t>Python manage.py</a:t>
          </a:r>
          <a:endParaRPr lang="es-ES" dirty="0" smtClean="0"/>
        </a:p>
        <a:p>
          <a:r>
            <a:rPr lang="es-ES" dirty="0" err="1" smtClean="0"/>
            <a:t>migrate</a:t>
          </a:r>
          <a:endParaRPr lang="es-ES" dirty="0"/>
        </a:p>
      </dgm:t>
    </dgm:pt>
    <dgm:pt modelId="{BEC9544D-4039-4732-AA44-E45520F356C3}" type="parTrans" cxnId="{9A905711-398B-4A8D-9D71-7CA0164071E2}">
      <dgm:prSet/>
      <dgm:spPr/>
      <dgm:t>
        <a:bodyPr/>
        <a:lstStyle/>
        <a:p>
          <a:endParaRPr lang="es-ES"/>
        </a:p>
      </dgm:t>
    </dgm:pt>
    <dgm:pt modelId="{E3A89059-6E2D-4513-8895-81A347D224FD}" type="sibTrans" cxnId="{9A905711-398B-4A8D-9D71-7CA0164071E2}">
      <dgm:prSet/>
      <dgm:spPr/>
      <dgm:t>
        <a:bodyPr/>
        <a:lstStyle/>
        <a:p>
          <a:endParaRPr lang="es-ES"/>
        </a:p>
      </dgm:t>
    </dgm:pt>
    <dgm:pt modelId="{C228BDAD-10E8-496A-94D4-B1DE2A4D1402}" type="pres">
      <dgm:prSet presAssocID="{59F5B656-1FAE-45C7-9F6F-E50B56320539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199C3561-D7FB-4899-9359-84007E579C55}" type="pres">
      <dgm:prSet presAssocID="{B6260284-7789-4EB8-90D7-D61294FED0F5}" presName="Accent1" presStyleCnt="0"/>
      <dgm:spPr/>
      <dgm:t>
        <a:bodyPr/>
        <a:lstStyle/>
        <a:p>
          <a:endParaRPr lang="es-ES"/>
        </a:p>
      </dgm:t>
    </dgm:pt>
    <dgm:pt modelId="{E9089E88-8419-4DD3-BDD3-0BA303E419E9}" type="pres">
      <dgm:prSet presAssocID="{B6260284-7789-4EB8-90D7-D61294FED0F5}" presName="Accent" presStyleLbl="node1" presStyleIdx="0" presStyleCnt="3"/>
      <dgm:spPr>
        <a:solidFill>
          <a:srgbClr val="00B050"/>
        </a:solidFill>
      </dgm:spPr>
      <dgm:t>
        <a:bodyPr/>
        <a:lstStyle/>
        <a:p>
          <a:endParaRPr lang="es-ES"/>
        </a:p>
      </dgm:t>
    </dgm:pt>
    <dgm:pt modelId="{051151E1-8771-45CE-8403-178E020F46C3}" type="pres">
      <dgm:prSet presAssocID="{B6260284-7789-4EB8-90D7-D61294FED0F5}" presName="Parent1" presStyleLbl="revTx" presStyleIdx="0" presStyleCnt="3" custScaleX="20749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B1E5A6-6988-4DB9-8231-07A781F2FA3C}" type="pres">
      <dgm:prSet presAssocID="{E5ADDF5E-2E05-4AB0-BE02-473C59EC8382}" presName="Accent2" presStyleCnt="0"/>
      <dgm:spPr/>
      <dgm:t>
        <a:bodyPr/>
        <a:lstStyle/>
        <a:p>
          <a:endParaRPr lang="es-ES"/>
        </a:p>
      </dgm:t>
    </dgm:pt>
    <dgm:pt modelId="{937052E7-2BC3-4850-87D8-4B667B814175}" type="pres">
      <dgm:prSet presAssocID="{E5ADDF5E-2E05-4AB0-BE02-473C59EC8382}" presName="Accent" presStyleLbl="node1" presStyleIdx="1" presStyleCnt="3"/>
      <dgm:spPr/>
      <dgm:t>
        <a:bodyPr/>
        <a:lstStyle/>
        <a:p>
          <a:endParaRPr lang="es-ES"/>
        </a:p>
      </dgm:t>
    </dgm:pt>
    <dgm:pt modelId="{2006B83E-8911-4782-A2D8-22A3068B576D}" type="pres">
      <dgm:prSet presAssocID="{E5ADDF5E-2E05-4AB0-BE02-473C59EC8382}" presName="Parent2" presStyleLbl="revTx" presStyleIdx="1" presStyleCnt="3" custScaleX="47014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3564D8-AE2E-4276-9DF3-00CA7B0315F6}" type="pres">
      <dgm:prSet presAssocID="{188FDE3E-FE71-44B3-9FF7-E26CC61BA8D9}" presName="Accent3" presStyleCnt="0"/>
      <dgm:spPr/>
      <dgm:t>
        <a:bodyPr/>
        <a:lstStyle/>
        <a:p>
          <a:endParaRPr lang="es-ES"/>
        </a:p>
      </dgm:t>
    </dgm:pt>
    <dgm:pt modelId="{3F8AAC9A-07A8-4F0D-8FC1-E95B5DE6AB6C}" type="pres">
      <dgm:prSet presAssocID="{188FDE3E-FE71-44B3-9FF7-E26CC61BA8D9}" presName="Accent" presStyleLbl="node1" presStyleIdx="2" presStyleCnt="3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s-ES"/>
        </a:p>
      </dgm:t>
    </dgm:pt>
    <dgm:pt modelId="{05E9AD95-4847-43CA-8B7C-94CEC00AB876}" type="pres">
      <dgm:prSet presAssocID="{188FDE3E-FE71-44B3-9FF7-E26CC61BA8D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767A103-60FE-42FA-8846-3DC095FFE333}" type="presOf" srcId="{E5ADDF5E-2E05-4AB0-BE02-473C59EC8382}" destId="{2006B83E-8911-4782-A2D8-22A3068B576D}" srcOrd="0" destOrd="0" presId="urn:microsoft.com/office/officeart/2009/layout/CircleArrowProcess"/>
    <dgm:cxn modelId="{8DB27738-85C7-431D-A5B9-611862CAAD16}" type="presOf" srcId="{B6260284-7789-4EB8-90D7-D61294FED0F5}" destId="{051151E1-8771-45CE-8403-178E020F46C3}" srcOrd="0" destOrd="0" presId="urn:microsoft.com/office/officeart/2009/layout/CircleArrowProcess"/>
    <dgm:cxn modelId="{2885AB64-1A1E-4B46-B343-3D7C0C9B3132}" type="presOf" srcId="{59F5B656-1FAE-45C7-9F6F-E50B56320539}" destId="{C228BDAD-10E8-496A-94D4-B1DE2A4D1402}" srcOrd="0" destOrd="0" presId="urn:microsoft.com/office/officeart/2009/layout/CircleArrowProcess"/>
    <dgm:cxn modelId="{EF99878D-E0B0-4B81-93FF-B867EBBFC316}" type="presOf" srcId="{188FDE3E-FE71-44B3-9FF7-E26CC61BA8D9}" destId="{05E9AD95-4847-43CA-8B7C-94CEC00AB876}" srcOrd="0" destOrd="0" presId="urn:microsoft.com/office/officeart/2009/layout/CircleArrowProcess"/>
    <dgm:cxn modelId="{A7A3D8D3-DA77-4A73-A0A3-A13FDB94325D}" srcId="{59F5B656-1FAE-45C7-9F6F-E50B56320539}" destId="{E5ADDF5E-2E05-4AB0-BE02-473C59EC8382}" srcOrd="1" destOrd="0" parTransId="{9089E0F8-45EE-453B-8854-348943A049AF}" sibTransId="{49064B8B-2230-40F5-9445-E4BD54E86BB6}"/>
    <dgm:cxn modelId="{9A905711-398B-4A8D-9D71-7CA0164071E2}" srcId="{59F5B656-1FAE-45C7-9F6F-E50B56320539}" destId="{188FDE3E-FE71-44B3-9FF7-E26CC61BA8D9}" srcOrd="2" destOrd="0" parTransId="{BEC9544D-4039-4732-AA44-E45520F356C3}" sibTransId="{E3A89059-6E2D-4513-8895-81A347D224FD}"/>
    <dgm:cxn modelId="{E6A33450-49D5-4D2A-8DA7-4FC3F9B9F037}" srcId="{59F5B656-1FAE-45C7-9F6F-E50B56320539}" destId="{B6260284-7789-4EB8-90D7-D61294FED0F5}" srcOrd="0" destOrd="0" parTransId="{FFEB4420-E217-47BE-B955-45148DFE8533}" sibTransId="{C11AB546-DD10-4522-9DDC-FAF3A20424A1}"/>
    <dgm:cxn modelId="{FEEBE87F-7823-4F0A-A683-166A8A6631D8}" type="presParOf" srcId="{C228BDAD-10E8-496A-94D4-B1DE2A4D1402}" destId="{199C3561-D7FB-4899-9359-84007E579C55}" srcOrd="0" destOrd="0" presId="urn:microsoft.com/office/officeart/2009/layout/CircleArrowProcess"/>
    <dgm:cxn modelId="{8211D2AC-761E-4AF7-9F96-70EFDC581B8C}" type="presParOf" srcId="{199C3561-D7FB-4899-9359-84007E579C55}" destId="{E9089E88-8419-4DD3-BDD3-0BA303E419E9}" srcOrd="0" destOrd="0" presId="urn:microsoft.com/office/officeart/2009/layout/CircleArrowProcess"/>
    <dgm:cxn modelId="{DF4E7BC6-1B84-4C8B-A718-B788F6C3240D}" type="presParOf" srcId="{C228BDAD-10E8-496A-94D4-B1DE2A4D1402}" destId="{051151E1-8771-45CE-8403-178E020F46C3}" srcOrd="1" destOrd="0" presId="urn:microsoft.com/office/officeart/2009/layout/CircleArrowProcess"/>
    <dgm:cxn modelId="{F466B4E7-6B92-4229-B2C2-CECD53391A91}" type="presParOf" srcId="{C228BDAD-10E8-496A-94D4-B1DE2A4D1402}" destId="{56B1E5A6-6988-4DB9-8231-07A781F2FA3C}" srcOrd="2" destOrd="0" presId="urn:microsoft.com/office/officeart/2009/layout/CircleArrowProcess"/>
    <dgm:cxn modelId="{1F5A8C69-1E70-4ACE-9708-8E75B3151B30}" type="presParOf" srcId="{56B1E5A6-6988-4DB9-8231-07A781F2FA3C}" destId="{937052E7-2BC3-4850-87D8-4B667B814175}" srcOrd="0" destOrd="0" presId="urn:microsoft.com/office/officeart/2009/layout/CircleArrowProcess"/>
    <dgm:cxn modelId="{EBE863D2-07FA-422C-855A-9AF494BD52C5}" type="presParOf" srcId="{C228BDAD-10E8-496A-94D4-B1DE2A4D1402}" destId="{2006B83E-8911-4782-A2D8-22A3068B576D}" srcOrd="3" destOrd="0" presId="urn:microsoft.com/office/officeart/2009/layout/CircleArrowProcess"/>
    <dgm:cxn modelId="{4D054D2F-C6E1-4254-948C-4275D9CE04B9}" type="presParOf" srcId="{C228BDAD-10E8-496A-94D4-B1DE2A4D1402}" destId="{AF3564D8-AE2E-4276-9DF3-00CA7B0315F6}" srcOrd="4" destOrd="0" presId="urn:microsoft.com/office/officeart/2009/layout/CircleArrowProcess"/>
    <dgm:cxn modelId="{A0A9A212-47C5-4994-8915-A547F0C7E975}" type="presParOf" srcId="{AF3564D8-AE2E-4276-9DF3-00CA7B0315F6}" destId="{3F8AAC9A-07A8-4F0D-8FC1-E95B5DE6AB6C}" srcOrd="0" destOrd="0" presId="urn:microsoft.com/office/officeart/2009/layout/CircleArrowProcess"/>
    <dgm:cxn modelId="{1FEC0373-7727-4B75-97FB-B8AA2FA9D48B}" type="presParOf" srcId="{C228BDAD-10E8-496A-94D4-B1DE2A4D1402}" destId="{05E9AD95-4847-43CA-8B7C-94CEC00AB876}" srcOrd="5" destOrd="0" presId="urn:microsoft.com/office/officeart/2009/layout/CircleArrowProcess"/>
  </dgm:cxnLst>
  <dgm:bg>
    <a:effectLst>
      <a:outerShdw blurRad="50800" dist="50800" dir="5400000" algn="ctr" rotWithShape="0">
        <a:srgbClr val="00B050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FB97F-3023-4997-B747-4DA25F912B18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09E248CA-0DEF-4704-924E-0869ACE4F18F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  </a:t>
          </a:r>
          <a:endParaRPr lang="es-ES" dirty="0"/>
        </a:p>
      </dgm:t>
    </dgm:pt>
    <dgm:pt modelId="{78CF03BE-272B-4235-816C-999E28017BED}" type="parTrans" cxnId="{6AFA387D-622B-4798-BBE2-CAE1F5103717}">
      <dgm:prSet/>
      <dgm:spPr/>
      <dgm:t>
        <a:bodyPr/>
        <a:lstStyle/>
        <a:p>
          <a:endParaRPr lang="es-ES"/>
        </a:p>
      </dgm:t>
    </dgm:pt>
    <dgm:pt modelId="{AB3CF479-253B-4854-A34B-9E56E6E67202}" type="sibTrans" cxnId="{6AFA387D-622B-4798-BBE2-CAE1F5103717}">
      <dgm:prSet/>
      <dgm:spPr/>
      <dgm:t>
        <a:bodyPr/>
        <a:lstStyle/>
        <a:p>
          <a:endParaRPr lang="es-ES"/>
        </a:p>
      </dgm:t>
    </dgm:pt>
    <dgm:pt modelId="{6B1A754F-ACA8-4389-9238-538351902CCD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 </a:t>
          </a:r>
          <a:endParaRPr lang="es-ES" dirty="0"/>
        </a:p>
      </dgm:t>
    </dgm:pt>
    <dgm:pt modelId="{332A1D33-F83C-4027-96F3-97E263A06F85}" type="parTrans" cxnId="{7929A548-0F50-4B70-8986-8A222CFE0C46}">
      <dgm:prSet/>
      <dgm:spPr/>
      <dgm:t>
        <a:bodyPr/>
        <a:lstStyle/>
        <a:p>
          <a:endParaRPr lang="es-ES"/>
        </a:p>
      </dgm:t>
    </dgm:pt>
    <dgm:pt modelId="{E02714DC-81B0-416F-A43F-DA5019D5A97A}" type="sibTrans" cxnId="{7929A548-0F50-4B70-8986-8A222CFE0C46}">
      <dgm:prSet/>
      <dgm:spPr/>
      <dgm:t>
        <a:bodyPr/>
        <a:lstStyle/>
        <a:p>
          <a:endParaRPr lang="es-ES"/>
        </a:p>
      </dgm:t>
    </dgm:pt>
    <dgm:pt modelId="{DD10CC12-41D9-4924-A82B-6687346FB22B}">
      <dgm:prSet phldrT="[Texto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 </a:t>
          </a:r>
          <a:endParaRPr lang="es-ES" dirty="0"/>
        </a:p>
      </dgm:t>
    </dgm:pt>
    <dgm:pt modelId="{89CA98B6-A77E-435F-BFE0-68F7CDAA5776}" type="sibTrans" cxnId="{84963F8A-33FD-4AB6-BEF8-B46DE676FBAD}">
      <dgm:prSet/>
      <dgm:spPr/>
      <dgm:t>
        <a:bodyPr/>
        <a:lstStyle/>
        <a:p>
          <a:endParaRPr lang="es-ES"/>
        </a:p>
      </dgm:t>
    </dgm:pt>
    <dgm:pt modelId="{1D3C1389-99EE-41B6-B250-7B20EB9131B4}" type="parTrans" cxnId="{84963F8A-33FD-4AB6-BEF8-B46DE676FBAD}">
      <dgm:prSet/>
      <dgm:spPr/>
      <dgm:t>
        <a:bodyPr/>
        <a:lstStyle/>
        <a:p>
          <a:endParaRPr lang="es-ES"/>
        </a:p>
      </dgm:t>
    </dgm:pt>
    <dgm:pt modelId="{7C337674-76F5-47D9-BAB0-E18877F6B878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 dirty="0"/>
        </a:p>
      </dgm:t>
    </dgm:pt>
    <dgm:pt modelId="{AC1DDB07-3204-425B-B6C4-0D5A342ECAAA}" type="parTrans" cxnId="{EDDAFD7F-6015-4CD3-AC31-714B7841751A}">
      <dgm:prSet/>
      <dgm:spPr/>
      <dgm:t>
        <a:bodyPr/>
        <a:lstStyle/>
        <a:p>
          <a:endParaRPr lang="es-ES"/>
        </a:p>
      </dgm:t>
    </dgm:pt>
    <dgm:pt modelId="{EC6215FA-23CC-4015-98C9-B39F6E665DB6}" type="sibTrans" cxnId="{EDDAFD7F-6015-4CD3-AC31-714B7841751A}">
      <dgm:prSet/>
      <dgm:spPr/>
      <dgm:t>
        <a:bodyPr/>
        <a:lstStyle/>
        <a:p>
          <a:endParaRPr lang="es-ES"/>
        </a:p>
      </dgm:t>
    </dgm:pt>
    <dgm:pt modelId="{F4588D53-2005-4021-8082-EE79B5C4D1EF}" type="pres">
      <dgm:prSet presAssocID="{001FB97F-3023-4997-B747-4DA25F912B18}" presName="Name0" presStyleCnt="0">
        <dgm:presLayoutVars>
          <dgm:dir/>
          <dgm:resizeHandles val="exact"/>
        </dgm:presLayoutVars>
      </dgm:prSet>
      <dgm:spPr/>
    </dgm:pt>
    <dgm:pt modelId="{A5A84DA6-129D-4C35-8C7A-3F5A9168E9C1}" type="pres">
      <dgm:prSet presAssocID="{001FB97F-3023-4997-B747-4DA25F912B18}" presName="vNodes" presStyleCnt="0"/>
      <dgm:spPr/>
    </dgm:pt>
    <dgm:pt modelId="{9F6AF7A4-9C70-4399-BFD7-E18855D9D65C}" type="pres">
      <dgm:prSet presAssocID="{09E248CA-0DEF-4704-924E-0869ACE4F18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43FAA6C-26A7-4E9E-83DD-7849567FE70F}" type="pres">
      <dgm:prSet presAssocID="{AB3CF479-253B-4854-A34B-9E56E6E67202}" presName="spacerT" presStyleCnt="0"/>
      <dgm:spPr/>
    </dgm:pt>
    <dgm:pt modelId="{64808B3A-7B89-4386-95CE-723DA76A6C91}" type="pres">
      <dgm:prSet presAssocID="{AB3CF479-253B-4854-A34B-9E56E6E67202}" presName="sibTrans" presStyleLbl="sibTrans2D1" presStyleIdx="0" presStyleCnt="3"/>
      <dgm:spPr/>
      <dgm:t>
        <a:bodyPr/>
        <a:lstStyle/>
        <a:p>
          <a:endParaRPr lang="es-ES"/>
        </a:p>
      </dgm:t>
    </dgm:pt>
    <dgm:pt modelId="{041D483A-28CA-4468-BAE4-8BA5148FF81D}" type="pres">
      <dgm:prSet presAssocID="{AB3CF479-253B-4854-A34B-9E56E6E67202}" presName="spacerB" presStyleCnt="0"/>
      <dgm:spPr/>
    </dgm:pt>
    <dgm:pt modelId="{E2C1D31F-D2B5-4E6F-8A96-A5909F96C02A}" type="pres">
      <dgm:prSet presAssocID="{6B1A754F-ACA8-4389-9238-538351902CCD}" presName="node" presStyleLbl="node1" presStyleIdx="1" presStyleCnt="4" custLinFactNeighborX="3145" custLinFactNeighborY="3209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3F67AC-04C1-4AC3-9E72-29077709D470}" type="pres">
      <dgm:prSet presAssocID="{E02714DC-81B0-416F-A43F-DA5019D5A97A}" presName="spacerT" presStyleCnt="0"/>
      <dgm:spPr/>
    </dgm:pt>
    <dgm:pt modelId="{7E89A0E5-93CE-4C2D-918D-E5C392370FC8}" type="pres">
      <dgm:prSet presAssocID="{E02714DC-81B0-416F-A43F-DA5019D5A97A}" presName="sibTrans" presStyleLbl="sibTrans2D1" presStyleIdx="1" presStyleCnt="3"/>
      <dgm:spPr/>
      <dgm:t>
        <a:bodyPr/>
        <a:lstStyle/>
        <a:p>
          <a:endParaRPr lang="es-ES"/>
        </a:p>
      </dgm:t>
    </dgm:pt>
    <dgm:pt modelId="{842F6186-26F9-485C-8B8B-B464DCC527C1}" type="pres">
      <dgm:prSet presAssocID="{E02714DC-81B0-416F-A43F-DA5019D5A97A}" presName="spacerB" presStyleCnt="0"/>
      <dgm:spPr/>
    </dgm:pt>
    <dgm:pt modelId="{A69F12D4-F7A5-4FD5-915F-CA073F89B06A}" type="pres">
      <dgm:prSet presAssocID="{7C337674-76F5-47D9-BAB0-E18877F6B87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C45EF9D-027A-435E-AA7F-D12280C99726}" type="pres">
      <dgm:prSet presAssocID="{001FB97F-3023-4997-B747-4DA25F912B18}" presName="sibTransLast" presStyleLbl="sibTrans2D1" presStyleIdx="2" presStyleCnt="3"/>
      <dgm:spPr/>
      <dgm:t>
        <a:bodyPr/>
        <a:lstStyle/>
        <a:p>
          <a:endParaRPr lang="es-ES"/>
        </a:p>
      </dgm:t>
    </dgm:pt>
    <dgm:pt modelId="{1FF5CCD3-7002-4EA8-A281-109DEBF33D1D}" type="pres">
      <dgm:prSet presAssocID="{001FB97F-3023-4997-B747-4DA25F912B18}" presName="connectorText" presStyleLbl="sibTrans2D1" presStyleIdx="2" presStyleCnt="3"/>
      <dgm:spPr/>
      <dgm:t>
        <a:bodyPr/>
        <a:lstStyle/>
        <a:p>
          <a:endParaRPr lang="es-ES"/>
        </a:p>
      </dgm:t>
    </dgm:pt>
    <dgm:pt modelId="{D9316B98-8FD0-47A7-B906-24CE1E24E3C5}" type="pres">
      <dgm:prSet presAssocID="{001FB97F-3023-4997-B747-4DA25F912B18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40C30CB-50B0-4675-82DB-B7C6C8ADF733}" type="presOf" srcId="{EC6215FA-23CC-4015-98C9-B39F6E665DB6}" destId="{CC45EF9D-027A-435E-AA7F-D12280C99726}" srcOrd="0" destOrd="0" presId="urn:microsoft.com/office/officeart/2005/8/layout/equation2"/>
    <dgm:cxn modelId="{BF2790CC-5BFD-45E4-8161-8C1A56B024F6}" type="presOf" srcId="{E02714DC-81B0-416F-A43F-DA5019D5A97A}" destId="{7E89A0E5-93CE-4C2D-918D-E5C392370FC8}" srcOrd="0" destOrd="0" presId="urn:microsoft.com/office/officeart/2005/8/layout/equation2"/>
    <dgm:cxn modelId="{5B84B73A-7E1A-40EA-ACD2-DF37869D2266}" type="presOf" srcId="{6B1A754F-ACA8-4389-9238-538351902CCD}" destId="{E2C1D31F-D2B5-4E6F-8A96-A5909F96C02A}" srcOrd="0" destOrd="0" presId="urn:microsoft.com/office/officeart/2005/8/layout/equation2"/>
    <dgm:cxn modelId="{7929A548-0F50-4B70-8986-8A222CFE0C46}" srcId="{001FB97F-3023-4997-B747-4DA25F912B18}" destId="{6B1A754F-ACA8-4389-9238-538351902CCD}" srcOrd="1" destOrd="0" parTransId="{332A1D33-F83C-4027-96F3-97E263A06F85}" sibTransId="{E02714DC-81B0-416F-A43F-DA5019D5A97A}"/>
    <dgm:cxn modelId="{B9B19FF4-79D6-4ECC-A9CA-028F641A6040}" type="presOf" srcId="{7C337674-76F5-47D9-BAB0-E18877F6B878}" destId="{A69F12D4-F7A5-4FD5-915F-CA073F89B06A}" srcOrd="0" destOrd="0" presId="urn:microsoft.com/office/officeart/2005/8/layout/equation2"/>
    <dgm:cxn modelId="{EDDAFD7F-6015-4CD3-AC31-714B7841751A}" srcId="{001FB97F-3023-4997-B747-4DA25F912B18}" destId="{7C337674-76F5-47D9-BAB0-E18877F6B878}" srcOrd="2" destOrd="0" parTransId="{AC1DDB07-3204-425B-B6C4-0D5A342ECAAA}" sibTransId="{EC6215FA-23CC-4015-98C9-B39F6E665DB6}"/>
    <dgm:cxn modelId="{23F31BFA-5E26-4036-9A25-85F079F4B4FD}" type="presOf" srcId="{EC6215FA-23CC-4015-98C9-B39F6E665DB6}" destId="{1FF5CCD3-7002-4EA8-A281-109DEBF33D1D}" srcOrd="1" destOrd="0" presId="urn:microsoft.com/office/officeart/2005/8/layout/equation2"/>
    <dgm:cxn modelId="{84963F8A-33FD-4AB6-BEF8-B46DE676FBAD}" srcId="{001FB97F-3023-4997-B747-4DA25F912B18}" destId="{DD10CC12-41D9-4924-A82B-6687346FB22B}" srcOrd="3" destOrd="0" parTransId="{1D3C1389-99EE-41B6-B250-7B20EB9131B4}" sibTransId="{89CA98B6-A77E-435F-BFE0-68F7CDAA5776}"/>
    <dgm:cxn modelId="{18DB0E40-7A1D-48E9-A0F2-1497B14FC13A}" type="presOf" srcId="{DD10CC12-41D9-4924-A82B-6687346FB22B}" destId="{D9316B98-8FD0-47A7-B906-24CE1E24E3C5}" srcOrd="0" destOrd="0" presId="urn:microsoft.com/office/officeart/2005/8/layout/equation2"/>
    <dgm:cxn modelId="{19CDEE69-E34F-4B11-A9B0-91C4F6AD4AE2}" type="presOf" srcId="{AB3CF479-253B-4854-A34B-9E56E6E67202}" destId="{64808B3A-7B89-4386-95CE-723DA76A6C91}" srcOrd="0" destOrd="0" presId="urn:microsoft.com/office/officeart/2005/8/layout/equation2"/>
    <dgm:cxn modelId="{6AFA387D-622B-4798-BBE2-CAE1F5103717}" srcId="{001FB97F-3023-4997-B747-4DA25F912B18}" destId="{09E248CA-0DEF-4704-924E-0869ACE4F18F}" srcOrd="0" destOrd="0" parTransId="{78CF03BE-272B-4235-816C-999E28017BED}" sibTransId="{AB3CF479-253B-4854-A34B-9E56E6E67202}"/>
    <dgm:cxn modelId="{732CCD1F-0C9C-4319-8B5F-EA9688570CD9}" type="presOf" srcId="{001FB97F-3023-4997-B747-4DA25F912B18}" destId="{F4588D53-2005-4021-8082-EE79B5C4D1EF}" srcOrd="0" destOrd="0" presId="urn:microsoft.com/office/officeart/2005/8/layout/equation2"/>
    <dgm:cxn modelId="{9E05A920-5E56-4EFD-8ED8-E394C7843804}" type="presOf" srcId="{09E248CA-0DEF-4704-924E-0869ACE4F18F}" destId="{9F6AF7A4-9C70-4399-BFD7-E18855D9D65C}" srcOrd="0" destOrd="0" presId="urn:microsoft.com/office/officeart/2005/8/layout/equation2"/>
    <dgm:cxn modelId="{8C8E1F62-2024-4385-80BF-7C42AF5ABF06}" type="presParOf" srcId="{F4588D53-2005-4021-8082-EE79B5C4D1EF}" destId="{A5A84DA6-129D-4C35-8C7A-3F5A9168E9C1}" srcOrd="0" destOrd="0" presId="urn:microsoft.com/office/officeart/2005/8/layout/equation2"/>
    <dgm:cxn modelId="{F2C8C413-9C86-45CC-84FA-A355AF98F88F}" type="presParOf" srcId="{A5A84DA6-129D-4C35-8C7A-3F5A9168E9C1}" destId="{9F6AF7A4-9C70-4399-BFD7-E18855D9D65C}" srcOrd="0" destOrd="0" presId="urn:microsoft.com/office/officeart/2005/8/layout/equation2"/>
    <dgm:cxn modelId="{5FFF40FB-517C-4BF2-B779-768A4EA1E8E4}" type="presParOf" srcId="{A5A84DA6-129D-4C35-8C7A-3F5A9168E9C1}" destId="{A43FAA6C-26A7-4E9E-83DD-7849567FE70F}" srcOrd="1" destOrd="0" presId="urn:microsoft.com/office/officeart/2005/8/layout/equation2"/>
    <dgm:cxn modelId="{7AADF8B6-3EA9-44AD-B802-44487901C651}" type="presParOf" srcId="{A5A84DA6-129D-4C35-8C7A-3F5A9168E9C1}" destId="{64808B3A-7B89-4386-95CE-723DA76A6C91}" srcOrd="2" destOrd="0" presId="urn:microsoft.com/office/officeart/2005/8/layout/equation2"/>
    <dgm:cxn modelId="{8D35B53F-C819-4517-8579-EF491E54C27F}" type="presParOf" srcId="{A5A84DA6-129D-4C35-8C7A-3F5A9168E9C1}" destId="{041D483A-28CA-4468-BAE4-8BA5148FF81D}" srcOrd="3" destOrd="0" presId="urn:microsoft.com/office/officeart/2005/8/layout/equation2"/>
    <dgm:cxn modelId="{42B811E8-4384-4762-ADE0-E3448F146376}" type="presParOf" srcId="{A5A84DA6-129D-4C35-8C7A-3F5A9168E9C1}" destId="{E2C1D31F-D2B5-4E6F-8A96-A5909F96C02A}" srcOrd="4" destOrd="0" presId="urn:microsoft.com/office/officeart/2005/8/layout/equation2"/>
    <dgm:cxn modelId="{6D911BB0-FCDD-46DA-8847-3169D95FE7E4}" type="presParOf" srcId="{A5A84DA6-129D-4C35-8C7A-3F5A9168E9C1}" destId="{583F67AC-04C1-4AC3-9E72-29077709D470}" srcOrd="5" destOrd="0" presId="urn:microsoft.com/office/officeart/2005/8/layout/equation2"/>
    <dgm:cxn modelId="{E6B53B3F-01E6-49C2-ABB3-3F5481996E0C}" type="presParOf" srcId="{A5A84DA6-129D-4C35-8C7A-3F5A9168E9C1}" destId="{7E89A0E5-93CE-4C2D-918D-E5C392370FC8}" srcOrd="6" destOrd="0" presId="urn:microsoft.com/office/officeart/2005/8/layout/equation2"/>
    <dgm:cxn modelId="{C96C8A5D-4E98-4897-A18E-F567464665D9}" type="presParOf" srcId="{A5A84DA6-129D-4C35-8C7A-3F5A9168E9C1}" destId="{842F6186-26F9-485C-8B8B-B464DCC527C1}" srcOrd="7" destOrd="0" presId="urn:microsoft.com/office/officeart/2005/8/layout/equation2"/>
    <dgm:cxn modelId="{FD80E8A5-38A9-4C80-A5C5-55F8F543155A}" type="presParOf" srcId="{A5A84DA6-129D-4C35-8C7A-3F5A9168E9C1}" destId="{A69F12D4-F7A5-4FD5-915F-CA073F89B06A}" srcOrd="8" destOrd="0" presId="urn:microsoft.com/office/officeart/2005/8/layout/equation2"/>
    <dgm:cxn modelId="{C6385A7F-CB06-4BD6-9FC8-C535F1B856FC}" type="presParOf" srcId="{F4588D53-2005-4021-8082-EE79B5C4D1EF}" destId="{CC45EF9D-027A-435E-AA7F-D12280C99726}" srcOrd="1" destOrd="0" presId="urn:microsoft.com/office/officeart/2005/8/layout/equation2"/>
    <dgm:cxn modelId="{0181CE27-D013-4C89-BC6C-F03FB0255A2E}" type="presParOf" srcId="{CC45EF9D-027A-435E-AA7F-D12280C99726}" destId="{1FF5CCD3-7002-4EA8-A281-109DEBF33D1D}" srcOrd="0" destOrd="0" presId="urn:microsoft.com/office/officeart/2005/8/layout/equation2"/>
    <dgm:cxn modelId="{9A9E4782-8497-47B2-A44C-D168168C6555}" type="presParOf" srcId="{F4588D53-2005-4021-8082-EE79B5C4D1EF}" destId="{D9316B98-8FD0-47A7-B906-24CE1E24E3C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CE3F36-FD58-4445-936D-DECDFFA4CC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ADAAD9-5E39-4D66-9EF6-3B9CC29D7713}">
      <dgm:prSet phldrT="[Texto]"/>
      <dgm:spPr/>
      <dgm:t>
        <a:bodyPr/>
        <a:lstStyle/>
        <a:p>
          <a:r>
            <a:rPr lang="es-ES" dirty="0" smtClean="0"/>
            <a:t>Creador del Lenguaje Python</a:t>
          </a:r>
          <a:endParaRPr lang="es-ES" dirty="0"/>
        </a:p>
      </dgm:t>
    </dgm:pt>
    <dgm:pt modelId="{66F3CE45-220C-45BC-9C1C-781B23FE605D}" type="parTrans" cxnId="{0A095CD9-F645-4D64-B57A-6C1A0EB9CA97}">
      <dgm:prSet/>
      <dgm:spPr/>
      <dgm:t>
        <a:bodyPr/>
        <a:lstStyle/>
        <a:p>
          <a:endParaRPr lang="es-ES"/>
        </a:p>
      </dgm:t>
    </dgm:pt>
    <dgm:pt modelId="{34BB981D-D3BA-42D6-8EF1-DCEB5257DED0}" type="sibTrans" cxnId="{0A095CD9-F645-4D64-B57A-6C1A0EB9CA97}">
      <dgm:prSet/>
      <dgm:spPr/>
      <dgm:t>
        <a:bodyPr/>
        <a:lstStyle/>
        <a:p>
          <a:endParaRPr lang="es-ES"/>
        </a:p>
      </dgm:t>
    </dgm:pt>
    <dgm:pt modelId="{B02681AC-CD7C-4FC3-9155-D42BCDE03968}">
      <dgm:prSet phldrT="[Texto]"/>
      <dgm:spPr/>
      <dgm:t>
        <a:bodyPr/>
        <a:lstStyle/>
        <a:p>
          <a:r>
            <a:rPr lang="es-ES" dirty="0" smtClean="0"/>
            <a:t>Titulado de Matemáticas e Informática – U. Ámsterdam.</a:t>
          </a:r>
          <a:endParaRPr lang="es-ES" dirty="0"/>
        </a:p>
      </dgm:t>
    </dgm:pt>
    <dgm:pt modelId="{2C543C66-B387-4BDE-9CD4-2562068F1D58}" type="parTrans" cxnId="{FF34ADBD-A030-4AEE-96B1-84C04BB61DCD}">
      <dgm:prSet/>
      <dgm:spPr/>
      <dgm:t>
        <a:bodyPr/>
        <a:lstStyle/>
        <a:p>
          <a:endParaRPr lang="es-ES"/>
        </a:p>
      </dgm:t>
    </dgm:pt>
    <dgm:pt modelId="{D407FB3F-B820-4AA4-A7E2-B865DF01C9B2}" type="sibTrans" cxnId="{FF34ADBD-A030-4AEE-96B1-84C04BB61DCD}">
      <dgm:prSet/>
      <dgm:spPr/>
      <dgm:t>
        <a:bodyPr/>
        <a:lstStyle/>
        <a:p>
          <a:endParaRPr lang="es-ES"/>
        </a:p>
      </dgm:t>
    </dgm:pt>
    <dgm:pt modelId="{E8AB85CB-86AD-4B26-B768-0DF6D6AFCED1}">
      <dgm:prSet phldrT="[Texto]"/>
      <dgm:spPr/>
      <dgm:t>
        <a:bodyPr/>
        <a:lstStyle/>
        <a:p>
          <a:r>
            <a:rPr lang="es-ES" dirty="0" smtClean="0"/>
            <a:t>En diciembre de 1989 escribió el interprete de lenguaje Python.</a:t>
          </a:r>
          <a:endParaRPr lang="es-ES" dirty="0"/>
        </a:p>
      </dgm:t>
    </dgm:pt>
    <dgm:pt modelId="{2D7134DB-28F1-4376-B904-A92B309F5584}" type="parTrans" cxnId="{5CEAF861-45A6-4AC9-89FD-3EFA919905B4}">
      <dgm:prSet/>
      <dgm:spPr/>
      <dgm:t>
        <a:bodyPr/>
        <a:lstStyle/>
        <a:p>
          <a:endParaRPr lang="es-ES"/>
        </a:p>
      </dgm:t>
    </dgm:pt>
    <dgm:pt modelId="{81A9A7D1-44B8-445F-A2C1-C1A0BC5E7710}" type="sibTrans" cxnId="{5CEAF861-45A6-4AC9-89FD-3EFA919905B4}">
      <dgm:prSet/>
      <dgm:spPr/>
      <dgm:t>
        <a:bodyPr/>
        <a:lstStyle/>
        <a:p>
          <a:endParaRPr lang="es-ES"/>
        </a:p>
      </dgm:t>
    </dgm:pt>
    <dgm:pt modelId="{AF4E9E4F-82A5-423B-8124-1897B29D7FDA}">
      <dgm:prSet phldrT="[Texto]"/>
      <dgm:spPr/>
      <dgm:t>
        <a:bodyPr/>
        <a:lstStyle/>
        <a:p>
          <a:r>
            <a:rPr lang="es-ES" dirty="0" smtClean="0"/>
            <a:t>Trabajó en google en proyectos como App </a:t>
          </a:r>
          <a:r>
            <a:rPr lang="es-ES" dirty="0" err="1" smtClean="0"/>
            <a:t>Engine</a:t>
          </a:r>
          <a:r>
            <a:rPr lang="es-ES" dirty="0" smtClean="0"/>
            <a:t> entre otros.</a:t>
          </a:r>
          <a:endParaRPr lang="es-ES" dirty="0"/>
        </a:p>
      </dgm:t>
    </dgm:pt>
    <dgm:pt modelId="{1B41EC85-E99B-4547-B67F-B257D0F33340}" type="parTrans" cxnId="{566CB8EA-53D6-44C7-B7A6-17E051E95A7D}">
      <dgm:prSet/>
      <dgm:spPr/>
      <dgm:t>
        <a:bodyPr/>
        <a:lstStyle/>
        <a:p>
          <a:endParaRPr lang="es-ES"/>
        </a:p>
      </dgm:t>
    </dgm:pt>
    <dgm:pt modelId="{E738E5FA-BCF8-46A9-A5C7-8327991046BB}" type="sibTrans" cxnId="{566CB8EA-53D6-44C7-B7A6-17E051E95A7D}">
      <dgm:prSet/>
      <dgm:spPr/>
      <dgm:t>
        <a:bodyPr/>
        <a:lstStyle/>
        <a:p>
          <a:endParaRPr lang="es-ES"/>
        </a:p>
      </dgm:t>
    </dgm:pt>
    <dgm:pt modelId="{02F30B45-CF31-40A6-9F14-E6B177DD534E}">
      <dgm:prSet phldrT="[Texto]"/>
      <dgm:spPr/>
      <dgm:t>
        <a:bodyPr/>
        <a:lstStyle/>
        <a:p>
          <a:r>
            <a:rPr lang="es-ES" dirty="0" smtClean="0"/>
            <a:t>Hoy trabaja en Dropbox y dedica el 50% de su tiempo al desarrollo de Python.</a:t>
          </a:r>
          <a:endParaRPr lang="es-ES" dirty="0"/>
        </a:p>
      </dgm:t>
    </dgm:pt>
    <dgm:pt modelId="{D3633DD8-1235-4FA5-8063-84270F727199}" type="parTrans" cxnId="{69378A79-F6FC-412E-925F-2A9CDD36D55B}">
      <dgm:prSet/>
      <dgm:spPr/>
      <dgm:t>
        <a:bodyPr/>
        <a:lstStyle/>
        <a:p>
          <a:endParaRPr lang="es-ES"/>
        </a:p>
      </dgm:t>
    </dgm:pt>
    <dgm:pt modelId="{36BDFD0A-AAF9-4807-BD04-F23E154410D2}" type="sibTrans" cxnId="{69378A79-F6FC-412E-925F-2A9CDD36D55B}">
      <dgm:prSet/>
      <dgm:spPr/>
      <dgm:t>
        <a:bodyPr/>
        <a:lstStyle/>
        <a:p>
          <a:endParaRPr lang="es-ES"/>
        </a:p>
      </dgm:t>
    </dgm:pt>
    <dgm:pt modelId="{6EC2E153-B95C-4CA3-BCB5-279924F1B6BA}" type="pres">
      <dgm:prSet presAssocID="{EDCE3F36-FD58-4445-936D-DECDFFA4CC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8FE3896-C014-4A6C-A9E2-96CF5E9AD845}" type="pres">
      <dgm:prSet presAssocID="{8BADAAD9-5E39-4D66-9EF6-3B9CC29D7713}" presName="parentText" presStyleLbl="node1" presStyleIdx="0" presStyleCnt="1" custLinFactNeighborX="-3007" custLinFactNeighborY="-362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2E88D4-C869-46D2-B96F-20296FE5E3DD}" type="pres">
      <dgm:prSet presAssocID="{8BADAAD9-5E39-4D66-9EF6-3B9CC29D77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84616C5-A76E-44F9-9BBF-E033DE5B8227}" type="presOf" srcId="{E8AB85CB-86AD-4B26-B768-0DF6D6AFCED1}" destId="{CA2E88D4-C869-46D2-B96F-20296FE5E3DD}" srcOrd="0" destOrd="1" presId="urn:microsoft.com/office/officeart/2005/8/layout/vList2"/>
    <dgm:cxn modelId="{69378A79-F6FC-412E-925F-2A9CDD36D55B}" srcId="{8BADAAD9-5E39-4D66-9EF6-3B9CC29D7713}" destId="{02F30B45-CF31-40A6-9F14-E6B177DD534E}" srcOrd="3" destOrd="0" parTransId="{D3633DD8-1235-4FA5-8063-84270F727199}" sibTransId="{36BDFD0A-AAF9-4807-BD04-F23E154410D2}"/>
    <dgm:cxn modelId="{0A095CD9-F645-4D64-B57A-6C1A0EB9CA97}" srcId="{EDCE3F36-FD58-4445-936D-DECDFFA4CC43}" destId="{8BADAAD9-5E39-4D66-9EF6-3B9CC29D7713}" srcOrd="0" destOrd="0" parTransId="{66F3CE45-220C-45BC-9C1C-781B23FE605D}" sibTransId="{34BB981D-D3BA-42D6-8EF1-DCEB5257DED0}"/>
    <dgm:cxn modelId="{FF34ADBD-A030-4AEE-96B1-84C04BB61DCD}" srcId="{8BADAAD9-5E39-4D66-9EF6-3B9CC29D7713}" destId="{B02681AC-CD7C-4FC3-9155-D42BCDE03968}" srcOrd="0" destOrd="0" parTransId="{2C543C66-B387-4BDE-9CD4-2562068F1D58}" sibTransId="{D407FB3F-B820-4AA4-A7E2-B865DF01C9B2}"/>
    <dgm:cxn modelId="{231F53C8-C057-4223-9BE9-E1D36ED3A999}" type="presOf" srcId="{EDCE3F36-FD58-4445-936D-DECDFFA4CC43}" destId="{6EC2E153-B95C-4CA3-BCB5-279924F1B6BA}" srcOrd="0" destOrd="0" presId="urn:microsoft.com/office/officeart/2005/8/layout/vList2"/>
    <dgm:cxn modelId="{F7CFD773-530B-4D8E-8217-A9155669E7EC}" type="presOf" srcId="{AF4E9E4F-82A5-423B-8124-1897B29D7FDA}" destId="{CA2E88D4-C869-46D2-B96F-20296FE5E3DD}" srcOrd="0" destOrd="2" presId="urn:microsoft.com/office/officeart/2005/8/layout/vList2"/>
    <dgm:cxn modelId="{5CEAF861-45A6-4AC9-89FD-3EFA919905B4}" srcId="{8BADAAD9-5E39-4D66-9EF6-3B9CC29D7713}" destId="{E8AB85CB-86AD-4B26-B768-0DF6D6AFCED1}" srcOrd="1" destOrd="0" parTransId="{2D7134DB-28F1-4376-B904-A92B309F5584}" sibTransId="{81A9A7D1-44B8-445F-A2C1-C1A0BC5E7710}"/>
    <dgm:cxn modelId="{566CB8EA-53D6-44C7-B7A6-17E051E95A7D}" srcId="{8BADAAD9-5E39-4D66-9EF6-3B9CC29D7713}" destId="{AF4E9E4F-82A5-423B-8124-1897B29D7FDA}" srcOrd="2" destOrd="0" parTransId="{1B41EC85-E99B-4547-B67F-B257D0F33340}" sibTransId="{E738E5FA-BCF8-46A9-A5C7-8327991046BB}"/>
    <dgm:cxn modelId="{6B67146A-5E26-49D3-9100-62AE67F3FADD}" type="presOf" srcId="{B02681AC-CD7C-4FC3-9155-D42BCDE03968}" destId="{CA2E88D4-C869-46D2-B96F-20296FE5E3DD}" srcOrd="0" destOrd="0" presId="urn:microsoft.com/office/officeart/2005/8/layout/vList2"/>
    <dgm:cxn modelId="{7EE58AF3-25A5-4FDA-A0BF-7953C46D0246}" type="presOf" srcId="{8BADAAD9-5E39-4D66-9EF6-3B9CC29D7713}" destId="{48FE3896-C014-4A6C-A9E2-96CF5E9AD845}" srcOrd="0" destOrd="0" presId="urn:microsoft.com/office/officeart/2005/8/layout/vList2"/>
    <dgm:cxn modelId="{B90351C2-3167-4897-BD9E-BE84BD28A02D}" type="presOf" srcId="{02F30B45-CF31-40A6-9F14-E6B177DD534E}" destId="{CA2E88D4-C869-46D2-B96F-20296FE5E3DD}" srcOrd="0" destOrd="3" presId="urn:microsoft.com/office/officeart/2005/8/layout/vList2"/>
    <dgm:cxn modelId="{5953AA4E-9F63-4426-ACA3-FD351A72FE2E}" type="presParOf" srcId="{6EC2E153-B95C-4CA3-BCB5-279924F1B6BA}" destId="{48FE3896-C014-4A6C-A9E2-96CF5E9AD845}" srcOrd="0" destOrd="0" presId="urn:microsoft.com/office/officeart/2005/8/layout/vList2"/>
    <dgm:cxn modelId="{119FB822-95BB-444D-A02A-CA9567747390}" type="presParOf" srcId="{6EC2E153-B95C-4CA3-BCB5-279924F1B6BA}" destId="{CA2E88D4-C869-46D2-B96F-20296FE5E3D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943C9A-87E6-433F-B47E-023A6A194EE3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69A7957-6E25-4501-BCC4-FED85CC30AD8}">
      <dgm:prSet phldrT="[Texto]"/>
      <dgm:spPr/>
      <dgm:t>
        <a:bodyPr/>
        <a:lstStyle/>
        <a:p>
          <a:r>
            <a:rPr lang="es-ES" dirty="0" smtClean="0"/>
            <a:t>Lenguaje de programación interpretado</a:t>
          </a:r>
          <a:endParaRPr lang="es-ES" dirty="0"/>
        </a:p>
      </dgm:t>
    </dgm:pt>
    <dgm:pt modelId="{87AF99E6-6CE9-4595-9C43-E1E95A5F25C0}" type="parTrans" cxnId="{9F4D3875-96FB-44C3-BC9D-33132F01DD64}">
      <dgm:prSet/>
      <dgm:spPr/>
      <dgm:t>
        <a:bodyPr/>
        <a:lstStyle/>
        <a:p>
          <a:endParaRPr lang="es-ES"/>
        </a:p>
      </dgm:t>
    </dgm:pt>
    <dgm:pt modelId="{7B3C1F97-B8C5-48E9-AB7E-642E5979DB5D}" type="sibTrans" cxnId="{9F4D3875-96FB-44C3-BC9D-33132F01DD64}">
      <dgm:prSet/>
      <dgm:spPr/>
      <dgm:t>
        <a:bodyPr/>
        <a:lstStyle/>
        <a:p>
          <a:endParaRPr lang="es-ES"/>
        </a:p>
      </dgm:t>
    </dgm:pt>
    <dgm:pt modelId="{CE82A785-2E63-4DF7-B8CD-B866651AAD37}">
      <dgm:prSet phldrT="[Texto]" custT="1"/>
      <dgm:spPr/>
      <dgm:t>
        <a:bodyPr/>
        <a:lstStyle/>
        <a:p>
          <a:pPr algn="l"/>
          <a:r>
            <a:rPr lang="es-ES" sz="1600" dirty="0" smtClean="0"/>
            <a:t>Lenguaje </a:t>
          </a:r>
          <a:r>
            <a:rPr lang="es-ES" sz="1600" dirty="0" err="1" smtClean="0"/>
            <a:t>multiparadigma</a:t>
          </a:r>
          <a:r>
            <a:rPr lang="es-ES" sz="1600" dirty="0" smtClean="0"/>
            <a:t>: Soporta Orientación a </a:t>
          </a:r>
          <a:r>
            <a:rPr lang="es-ES" sz="1400" dirty="0" smtClean="0"/>
            <a:t>Objetos</a:t>
          </a:r>
          <a:r>
            <a:rPr lang="es-ES" sz="1600" dirty="0" smtClean="0"/>
            <a:t>, Programación Imperativa,  Programación Funcional.</a:t>
          </a:r>
          <a:endParaRPr lang="es-ES" sz="1600" dirty="0"/>
        </a:p>
      </dgm:t>
    </dgm:pt>
    <dgm:pt modelId="{23C7A669-131E-412A-98A5-AF69F6534323}" type="parTrans" cxnId="{056F3019-D229-4F43-BB76-39F0EBC9F045}">
      <dgm:prSet/>
      <dgm:spPr/>
      <dgm:t>
        <a:bodyPr/>
        <a:lstStyle/>
        <a:p>
          <a:endParaRPr lang="es-ES"/>
        </a:p>
      </dgm:t>
    </dgm:pt>
    <dgm:pt modelId="{6574073B-3EF5-49E6-AEB3-DFDD6139BF6E}" type="sibTrans" cxnId="{056F3019-D229-4F43-BB76-39F0EBC9F045}">
      <dgm:prSet/>
      <dgm:spPr/>
      <dgm:t>
        <a:bodyPr/>
        <a:lstStyle/>
        <a:p>
          <a:endParaRPr lang="es-ES"/>
        </a:p>
      </dgm:t>
    </dgm:pt>
    <dgm:pt modelId="{A5DA508E-F155-47C7-B1EB-F15C6D8CD472}">
      <dgm:prSet phldrT="[Texto]" custT="1"/>
      <dgm:spPr/>
      <dgm:t>
        <a:bodyPr/>
        <a:lstStyle/>
        <a:p>
          <a:pPr algn="l"/>
          <a:r>
            <a:rPr lang="es-ES" sz="2000" dirty="0" smtClean="0"/>
            <a:t>Usa tipado dinámico.</a:t>
          </a:r>
          <a:endParaRPr lang="es-ES" sz="2000" dirty="0"/>
        </a:p>
      </dgm:t>
    </dgm:pt>
    <dgm:pt modelId="{9EC7DBB6-D9E8-4950-839C-0CD8B65293F7}" type="parTrans" cxnId="{1D54E4CD-BD62-4780-BAA9-FDAD9947A84C}">
      <dgm:prSet/>
      <dgm:spPr/>
      <dgm:t>
        <a:bodyPr/>
        <a:lstStyle/>
        <a:p>
          <a:endParaRPr lang="es-ES"/>
        </a:p>
      </dgm:t>
    </dgm:pt>
    <dgm:pt modelId="{13AB3FB6-AEDE-4E54-B86C-9791157B2102}" type="sibTrans" cxnId="{1D54E4CD-BD62-4780-BAA9-FDAD9947A84C}">
      <dgm:prSet/>
      <dgm:spPr/>
      <dgm:t>
        <a:bodyPr/>
        <a:lstStyle/>
        <a:p>
          <a:endParaRPr lang="es-ES"/>
        </a:p>
      </dgm:t>
    </dgm:pt>
    <dgm:pt modelId="{EE407ECF-741D-47B0-BF43-3A442187D45C}">
      <dgm:prSet phldrT="[Texto]" custT="1"/>
      <dgm:spPr/>
      <dgm:t>
        <a:bodyPr/>
        <a:lstStyle/>
        <a:p>
          <a:pPr algn="l"/>
          <a:r>
            <a:rPr lang="es-ES" sz="2000" dirty="0" smtClean="0"/>
            <a:t>Es multiplataforma.</a:t>
          </a:r>
        </a:p>
      </dgm:t>
    </dgm:pt>
    <dgm:pt modelId="{DEF77E09-F164-46E3-A9D3-AAA59CB44133}" type="parTrans" cxnId="{0380128C-6A00-4E27-949F-9CB208E63E5F}">
      <dgm:prSet/>
      <dgm:spPr/>
      <dgm:t>
        <a:bodyPr/>
        <a:lstStyle/>
        <a:p>
          <a:endParaRPr lang="es-ES"/>
        </a:p>
      </dgm:t>
    </dgm:pt>
    <dgm:pt modelId="{E025473E-4759-4D08-AE61-EFF7B2431ACD}" type="sibTrans" cxnId="{0380128C-6A00-4E27-949F-9CB208E63E5F}">
      <dgm:prSet/>
      <dgm:spPr/>
      <dgm:t>
        <a:bodyPr/>
        <a:lstStyle/>
        <a:p>
          <a:endParaRPr lang="es-ES"/>
        </a:p>
      </dgm:t>
    </dgm:pt>
    <dgm:pt modelId="{69B56728-CA79-4CA1-8310-398A25A9395A}">
      <dgm:prSet phldrT="[Texto]" custT="1"/>
      <dgm:spPr/>
      <dgm:t>
        <a:bodyPr/>
        <a:lstStyle/>
        <a:p>
          <a:pPr algn="l"/>
          <a:r>
            <a:rPr lang="es-ES" sz="2000" dirty="0" smtClean="0"/>
            <a:t>Administrador por PSF.</a:t>
          </a:r>
        </a:p>
      </dgm:t>
    </dgm:pt>
    <dgm:pt modelId="{FB0D1111-34A6-4D00-9B71-60DBCEE5DE88}" type="parTrans" cxnId="{19F63F7C-09B5-4C21-A8AC-D7EEBBD39817}">
      <dgm:prSet/>
      <dgm:spPr/>
      <dgm:t>
        <a:bodyPr/>
        <a:lstStyle/>
        <a:p>
          <a:endParaRPr lang="es-ES"/>
        </a:p>
      </dgm:t>
    </dgm:pt>
    <dgm:pt modelId="{8B5DC893-71E2-4C14-A037-A518822A341B}" type="sibTrans" cxnId="{19F63F7C-09B5-4C21-A8AC-D7EEBBD39817}">
      <dgm:prSet/>
      <dgm:spPr/>
      <dgm:t>
        <a:bodyPr/>
        <a:lstStyle/>
        <a:p>
          <a:endParaRPr lang="es-ES"/>
        </a:p>
      </dgm:t>
    </dgm:pt>
    <dgm:pt modelId="{A4129C50-7C7A-4956-8084-CEAFD10EDB00}">
      <dgm:prSet phldrT="[Texto]" custT="1"/>
      <dgm:spPr/>
      <dgm:t>
        <a:bodyPr/>
        <a:lstStyle/>
        <a:p>
          <a:pPr algn="l"/>
          <a:r>
            <a:rPr lang="es-ES" sz="2000" dirty="0" smtClean="0"/>
            <a:t>Posee licencia de código abierto.</a:t>
          </a:r>
        </a:p>
      </dgm:t>
    </dgm:pt>
    <dgm:pt modelId="{302DC05D-3FB5-4A46-ADF2-AB4AF986D2A2}" type="parTrans" cxnId="{CEC0D319-14AB-42AA-9091-B26C9EA2E87B}">
      <dgm:prSet/>
      <dgm:spPr/>
      <dgm:t>
        <a:bodyPr/>
        <a:lstStyle/>
        <a:p>
          <a:endParaRPr lang="es-ES"/>
        </a:p>
      </dgm:t>
    </dgm:pt>
    <dgm:pt modelId="{0B408E23-A411-4BAF-802F-4C6EC0B18327}" type="sibTrans" cxnId="{CEC0D319-14AB-42AA-9091-B26C9EA2E87B}">
      <dgm:prSet/>
      <dgm:spPr/>
      <dgm:t>
        <a:bodyPr/>
        <a:lstStyle/>
        <a:p>
          <a:endParaRPr lang="es-ES"/>
        </a:p>
      </dgm:t>
    </dgm:pt>
    <dgm:pt modelId="{EA3F27E4-AF83-494E-95FC-EEC1E0FECC08}" type="pres">
      <dgm:prSet presAssocID="{BE943C9A-87E6-433F-B47E-023A6A194EE3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66277109-2937-4997-8906-AD9DAE6B506B}" type="pres">
      <dgm:prSet presAssocID="{769A7957-6E25-4501-BCC4-FED85CC30AD8}" presName="root" presStyleCnt="0">
        <dgm:presLayoutVars>
          <dgm:chMax/>
          <dgm:chPref val="4"/>
        </dgm:presLayoutVars>
      </dgm:prSet>
      <dgm:spPr/>
    </dgm:pt>
    <dgm:pt modelId="{457F4F37-A4CC-4007-BA91-5A45AF8C0149}" type="pres">
      <dgm:prSet presAssocID="{769A7957-6E25-4501-BCC4-FED85CC30AD8}" presName="rootComposite" presStyleCnt="0">
        <dgm:presLayoutVars/>
      </dgm:prSet>
      <dgm:spPr/>
    </dgm:pt>
    <dgm:pt modelId="{ECB019DD-E23C-435C-9F3D-A9E2E742E8BE}" type="pres">
      <dgm:prSet presAssocID="{769A7957-6E25-4501-BCC4-FED85CC30AD8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F2B661E7-8E80-4456-8A03-90C95F1357E4}" type="pres">
      <dgm:prSet presAssocID="{769A7957-6E25-4501-BCC4-FED85CC30AD8}" presName="childShape" presStyleCnt="0">
        <dgm:presLayoutVars>
          <dgm:chMax val="0"/>
          <dgm:chPref val="0"/>
        </dgm:presLayoutVars>
      </dgm:prSet>
      <dgm:spPr/>
    </dgm:pt>
    <dgm:pt modelId="{8C560885-C049-4355-9314-00CCFC88E72E}" type="pres">
      <dgm:prSet presAssocID="{CE82A785-2E63-4DF7-B8CD-B866651AAD37}" presName="childComposite" presStyleCnt="0">
        <dgm:presLayoutVars>
          <dgm:chMax val="0"/>
          <dgm:chPref val="0"/>
        </dgm:presLayoutVars>
      </dgm:prSet>
      <dgm:spPr/>
    </dgm:pt>
    <dgm:pt modelId="{1AB4A231-41F0-4F2B-BFD1-DD3854CA8E47}" type="pres">
      <dgm:prSet presAssocID="{CE82A785-2E63-4DF7-B8CD-B866651AAD37}" presName="Imag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39BB0AF-7FC5-4E73-8B2D-FD1D9CF9011D}" type="pres">
      <dgm:prSet presAssocID="{CE82A785-2E63-4DF7-B8CD-B866651AAD37}" presName="childText" presStyleLbl="l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B5A5EF0-D884-4E7F-A267-07BF85BE9F47}" type="pres">
      <dgm:prSet presAssocID="{A5DA508E-F155-47C7-B1EB-F15C6D8CD472}" presName="childComposite" presStyleCnt="0">
        <dgm:presLayoutVars>
          <dgm:chMax val="0"/>
          <dgm:chPref val="0"/>
        </dgm:presLayoutVars>
      </dgm:prSet>
      <dgm:spPr/>
    </dgm:pt>
    <dgm:pt modelId="{AA772677-C399-4279-BEBB-6AFE0A23274F}" type="pres">
      <dgm:prSet presAssocID="{A5DA508E-F155-47C7-B1EB-F15C6D8CD472}" presName="Image" presStyleLbl="nod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237E7C1-81EB-4F6A-B456-A20DB53E8842}" type="pres">
      <dgm:prSet presAssocID="{A5DA508E-F155-47C7-B1EB-F15C6D8CD472}" presName="childText" presStyleLbl="l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E148A4-886E-4FE6-A6CF-735FF1365639}" type="pres">
      <dgm:prSet presAssocID="{EE407ECF-741D-47B0-BF43-3A442187D45C}" presName="childComposite" presStyleCnt="0">
        <dgm:presLayoutVars>
          <dgm:chMax val="0"/>
          <dgm:chPref val="0"/>
        </dgm:presLayoutVars>
      </dgm:prSet>
      <dgm:spPr/>
    </dgm:pt>
    <dgm:pt modelId="{DC47A80D-04BE-489E-B735-F064B421BD6E}" type="pres">
      <dgm:prSet presAssocID="{EE407ECF-741D-47B0-BF43-3A442187D45C}" presName="Image" presStyleLbl="nod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DEA62D3-970C-480C-8EF4-0C049BC64C80}" type="pres">
      <dgm:prSet presAssocID="{EE407ECF-741D-47B0-BF43-3A442187D45C}" presName="childText" presStyleLbl="l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B10AA1-5186-4907-A96C-AC0AE18AD26F}" type="pres">
      <dgm:prSet presAssocID="{69B56728-CA79-4CA1-8310-398A25A9395A}" presName="childComposite" presStyleCnt="0">
        <dgm:presLayoutVars>
          <dgm:chMax val="0"/>
          <dgm:chPref val="0"/>
        </dgm:presLayoutVars>
      </dgm:prSet>
      <dgm:spPr/>
    </dgm:pt>
    <dgm:pt modelId="{73225298-4512-4717-901A-2B22BDF8842E}" type="pres">
      <dgm:prSet presAssocID="{69B56728-CA79-4CA1-8310-398A25A9395A}" presName="Image" presStyleLbl="nod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247772D-986B-41F4-99E2-C54A960C32B4}" type="pres">
      <dgm:prSet presAssocID="{69B56728-CA79-4CA1-8310-398A25A9395A}" presName="childText" presStyleLbl="l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311F17-845F-47D0-81BA-4B9AD5A6958E}" type="pres">
      <dgm:prSet presAssocID="{A4129C50-7C7A-4956-8084-CEAFD10EDB00}" presName="childComposite" presStyleCnt="0">
        <dgm:presLayoutVars>
          <dgm:chMax val="0"/>
          <dgm:chPref val="0"/>
        </dgm:presLayoutVars>
      </dgm:prSet>
      <dgm:spPr/>
    </dgm:pt>
    <dgm:pt modelId="{184D9EB6-64D9-4C6D-BED2-191D330D2A46}" type="pres">
      <dgm:prSet presAssocID="{A4129C50-7C7A-4956-8084-CEAFD10EDB00}" presName="Image" presStyleLbl="nod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BC29020-C2F3-4C30-B6F5-FF001303A98B}" type="pres">
      <dgm:prSet presAssocID="{A4129C50-7C7A-4956-8084-CEAFD10EDB00}" presName="childText" presStyleLbl="l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9D48760-E45A-40B5-BC22-36FE3BB7106A}" type="presOf" srcId="{CE82A785-2E63-4DF7-B8CD-B866651AAD37}" destId="{739BB0AF-7FC5-4E73-8B2D-FD1D9CF9011D}" srcOrd="0" destOrd="0" presId="urn:microsoft.com/office/officeart/2008/layout/PictureAccentList"/>
    <dgm:cxn modelId="{19F63F7C-09B5-4C21-A8AC-D7EEBBD39817}" srcId="{769A7957-6E25-4501-BCC4-FED85CC30AD8}" destId="{69B56728-CA79-4CA1-8310-398A25A9395A}" srcOrd="3" destOrd="0" parTransId="{FB0D1111-34A6-4D00-9B71-60DBCEE5DE88}" sibTransId="{8B5DC893-71E2-4C14-A037-A518822A341B}"/>
    <dgm:cxn modelId="{FB20FA9D-EACB-4410-8EC2-9EFF1CF95B28}" type="presOf" srcId="{EE407ECF-741D-47B0-BF43-3A442187D45C}" destId="{CDEA62D3-970C-480C-8EF4-0C049BC64C80}" srcOrd="0" destOrd="0" presId="urn:microsoft.com/office/officeart/2008/layout/PictureAccentList"/>
    <dgm:cxn modelId="{CEC0D319-14AB-42AA-9091-B26C9EA2E87B}" srcId="{769A7957-6E25-4501-BCC4-FED85CC30AD8}" destId="{A4129C50-7C7A-4956-8084-CEAFD10EDB00}" srcOrd="4" destOrd="0" parTransId="{302DC05D-3FB5-4A46-ADF2-AB4AF986D2A2}" sibTransId="{0B408E23-A411-4BAF-802F-4C6EC0B18327}"/>
    <dgm:cxn modelId="{567BA6C9-0397-43CE-AD52-E7FBA1E759E0}" type="presOf" srcId="{A5DA508E-F155-47C7-B1EB-F15C6D8CD472}" destId="{7237E7C1-81EB-4F6A-B456-A20DB53E8842}" srcOrd="0" destOrd="0" presId="urn:microsoft.com/office/officeart/2008/layout/PictureAccentList"/>
    <dgm:cxn modelId="{E9CDA467-71EC-47E9-A1E1-96F1B5D5F8A3}" type="presOf" srcId="{A4129C50-7C7A-4956-8084-CEAFD10EDB00}" destId="{CBC29020-C2F3-4C30-B6F5-FF001303A98B}" srcOrd="0" destOrd="0" presId="urn:microsoft.com/office/officeart/2008/layout/PictureAccentList"/>
    <dgm:cxn modelId="{6A9E375C-FDB0-479E-9ED5-AEA25F8A6A0A}" type="presOf" srcId="{BE943C9A-87E6-433F-B47E-023A6A194EE3}" destId="{EA3F27E4-AF83-494E-95FC-EEC1E0FECC08}" srcOrd="0" destOrd="0" presId="urn:microsoft.com/office/officeart/2008/layout/PictureAccentList"/>
    <dgm:cxn modelId="{1D54E4CD-BD62-4780-BAA9-FDAD9947A84C}" srcId="{769A7957-6E25-4501-BCC4-FED85CC30AD8}" destId="{A5DA508E-F155-47C7-B1EB-F15C6D8CD472}" srcOrd="1" destOrd="0" parTransId="{9EC7DBB6-D9E8-4950-839C-0CD8B65293F7}" sibTransId="{13AB3FB6-AEDE-4E54-B86C-9791157B2102}"/>
    <dgm:cxn modelId="{9F4D3875-96FB-44C3-BC9D-33132F01DD64}" srcId="{BE943C9A-87E6-433F-B47E-023A6A194EE3}" destId="{769A7957-6E25-4501-BCC4-FED85CC30AD8}" srcOrd="0" destOrd="0" parTransId="{87AF99E6-6CE9-4595-9C43-E1E95A5F25C0}" sibTransId="{7B3C1F97-B8C5-48E9-AB7E-642E5979DB5D}"/>
    <dgm:cxn modelId="{056F3019-D229-4F43-BB76-39F0EBC9F045}" srcId="{769A7957-6E25-4501-BCC4-FED85CC30AD8}" destId="{CE82A785-2E63-4DF7-B8CD-B866651AAD37}" srcOrd="0" destOrd="0" parTransId="{23C7A669-131E-412A-98A5-AF69F6534323}" sibTransId="{6574073B-3EF5-49E6-AEB3-DFDD6139BF6E}"/>
    <dgm:cxn modelId="{8E24E2E5-1C4C-40B7-8C97-D949295F367F}" type="presOf" srcId="{769A7957-6E25-4501-BCC4-FED85CC30AD8}" destId="{ECB019DD-E23C-435C-9F3D-A9E2E742E8BE}" srcOrd="0" destOrd="0" presId="urn:microsoft.com/office/officeart/2008/layout/PictureAccentList"/>
    <dgm:cxn modelId="{0380128C-6A00-4E27-949F-9CB208E63E5F}" srcId="{769A7957-6E25-4501-BCC4-FED85CC30AD8}" destId="{EE407ECF-741D-47B0-BF43-3A442187D45C}" srcOrd="2" destOrd="0" parTransId="{DEF77E09-F164-46E3-A9D3-AAA59CB44133}" sibTransId="{E025473E-4759-4D08-AE61-EFF7B2431ACD}"/>
    <dgm:cxn modelId="{406C4601-64DF-4A52-8FEA-EE53B33ED1FA}" type="presOf" srcId="{69B56728-CA79-4CA1-8310-398A25A9395A}" destId="{D247772D-986B-41F4-99E2-C54A960C32B4}" srcOrd="0" destOrd="0" presId="urn:microsoft.com/office/officeart/2008/layout/PictureAccentList"/>
    <dgm:cxn modelId="{4F355EC5-1110-43EA-B199-CAACF6F3B2DA}" type="presParOf" srcId="{EA3F27E4-AF83-494E-95FC-EEC1E0FECC08}" destId="{66277109-2937-4997-8906-AD9DAE6B506B}" srcOrd="0" destOrd="0" presId="urn:microsoft.com/office/officeart/2008/layout/PictureAccentList"/>
    <dgm:cxn modelId="{A36AC36D-DCE7-43F5-A0E7-4DFA510B02CE}" type="presParOf" srcId="{66277109-2937-4997-8906-AD9DAE6B506B}" destId="{457F4F37-A4CC-4007-BA91-5A45AF8C0149}" srcOrd="0" destOrd="0" presId="urn:microsoft.com/office/officeart/2008/layout/PictureAccentList"/>
    <dgm:cxn modelId="{35772656-E7F0-4FF2-80C6-6F5606F573EE}" type="presParOf" srcId="{457F4F37-A4CC-4007-BA91-5A45AF8C0149}" destId="{ECB019DD-E23C-435C-9F3D-A9E2E742E8BE}" srcOrd="0" destOrd="0" presId="urn:microsoft.com/office/officeart/2008/layout/PictureAccentList"/>
    <dgm:cxn modelId="{059132CA-98CD-4D80-8ED7-784089CDBA50}" type="presParOf" srcId="{66277109-2937-4997-8906-AD9DAE6B506B}" destId="{F2B661E7-8E80-4456-8A03-90C95F1357E4}" srcOrd="1" destOrd="0" presId="urn:microsoft.com/office/officeart/2008/layout/PictureAccentList"/>
    <dgm:cxn modelId="{0D11B4EE-1F0C-408D-A55E-5CE3604C5029}" type="presParOf" srcId="{F2B661E7-8E80-4456-8A03-90C95F1357E4}" destId="{8C560885-C049-4355-9314-00CCFC88E72E}" srcOrd="0" destOrd="0" presId="urn:microsoft.com/office/officeart/2008/layout/PictureAccentList"/>
    <dgm:cxn modelId="{83973291-E8C5-4DFA-8EE9-D95488EED8BD}" type="presParOf" srcId="{8C560885-C049-4355-9314-00CCFC88E72E}" destId="{1AB4A231-41F0-4F2B-BFD1-DD3854CA8E47}" srcOrd="0" destOrd="0" presId="urn:microsoft.com/office/officeart/2008/layout/PictureAccentList"/>
    <dgm:cxn modelId="{E237747F-98EA-4E81-94D7-878DDDC4515F}" type="presParOf" srcId="{8C560885-C049-4355-9314-00CCFC88E72E}" destId="{739BB0AF-7FC5-4E73-8B2D-FD1D9CF9011D}" srcOrd="1" destOrd="0" presId="urn:microsoft.com/office/officeart/2008/layout/PictureAccentList"/>
    <dgm:cxn modelId="{7DC13BF3-A030-45C9-841A-50CC33A6D6F0}" type="presParOf" srcId="{F2B661E7-8E80-4456-8A03-90C95F1357E4}" destId="{DB5A5EF0-D884-4E7F-A267-07BF85BE9F47}" srcOrd="1" destOrd="0" presId="urn:microsoft.com/office/officeart/2008/layout/PictureAccentList"/>
    <dgm:cxn modelId="{05A2C146-8018-4C81-BC23-140D8143810E}" type="presParOf" srcId="{DB5A5EF0-D884-4E7F-A267-07BF85BE9F47}" destId="{AA772677-C399-4279-BEBB-6AFE0A23274F}" srcOrd="0" destOrd="0" presId="urn:microsoft.com/office/officeart/2008/layout/PictureAccentList"/>
    <dgm:cxn modelId="{68D226FF-2B08-457C-BC25-5E3BE5234835}" type="presParOf" srcId="{DB5A5EF0-D884-4E7F-A267-07BF85BE9F47}" destId="{7237E7C1-81EB-4F6A-B456-A20DB53E8842}" srcOrd="1" destOrd="0" presId="urn:microsoft.com/office/officeart/2008/layout/PictureAccentList"/>
    <dgm:cxn modelId="{161188C9-951B-4DCD-94DC-0C7BC0E87314}" type="presParOf" srcId="{F2B661E7-8E80-4456-8A03-90C95F1357E4}" destId="{8DE148A4-886E-4FE6-A6CF-735FF1365639}" srcOrd="2" destOrd="0" presId="urn:microsoft.com/office/officeart/2008/layout/PictureAccentList"/>
    <dgm:cxn modelId="{78A60DCD-A5AC-4F85-9E2C-295C8AE1D260}" type="presParOf" srcId="{8DE148A4-886E-4FE6-A6CF-735FF1365639}" destId="{DC47A80D-04BE-489E-B735-F064B421BD6E}" srcOrd="0" destOrd="0" presId="urn:microsoft.com/office/officeart/2008/layout/PictureAccentList"/>
    <dgm:cxn modelId="{0AF0A98B-B0AE-47E6-9938-283887CA568E}" type="presParOf" srcId="{8DE148A4-886E-4FE6-A6CF-735FF1365639}" destId="{CDEA62D3-970C-480C-8EF4-0C049BC64C80}" srcOrd="1" destOrd="0" presId="urn:microsoft.com/office/officeart/2008/layout/PictureAccentList"/>
    <dgm:cxn modelId="{FFEDCFB6-F119-4202-8D09-D365AA1A6BBC}" type="presParOf" srcId="{F2B661E7-8E80-4456-8A03-90C95F1357E4}" destId="{97B10AA1-5186-4907-A96C-AC0AE18AD26F}" srcOrd="3" destOrd="0" presId="urn:microsoft.com/office/officeart/2008/layout/PictureAccentList"/>
    <dgm:cxn modelId="{121707C5-9665-4AA5-AF7F-2B3246A0236F}" type="presParOf" srcId="{97B10AA1-5186-4907-A96C-AC0AE18AD26F}" destId="{73225298-4512-4717-901A-2B22BDF8842E}" srcOrd="0" destOrd="0" presId="urn:microsoft.com/office/officeart/2008/layout/PictureAccentList"/>
    <dgm:cxn modelId="{ED4261FD-2369-43D9-99F1-434A192945EA}" type="presParOf" srcId="{97B10AA1-5186-4907-A96C-AC0AE18AD26F}" destId="{D247772D-986B-41F4-99E2-C54A960C32B4}" srcOrd="1" destOrd="0" presId="urn:microsoft.com/office/officeart/2008/layout/PictureAccentList"/>
    <dgm:cxn modelId="{DA465387-64A1-44E0-8C09-9422FFF70198}" type="presParOf" srcId="{F2B661E7-8E80-4456-8A03-90C95F1357E4}" destId="{91311F17-845F-47D0-81BA-4B9AD5A6958E}" srcOrd="4" destOrd="0" presId="urn:microsoft.com/office/officeart/2008/layout/PictureAccentList"/>
    <dgm:cxn modelId="{46D67266-BE32-40E0-963C-BC6AA8E4EC9A}" type="presParOf" srcId="{91311F17-845F-47D0-81BA-4B9AD5A6958E}" destId="{184D9EB6-64D9-4C6D-BED2-191D330D2A46}" srcOrd="0" destOrd="0" presId="urn:microsoft.com/office/officeart/2008/layout/PictureAccentList"/>
    <dgm:cxn modelId="{686A14CA-67BB-4E39-A61B-A0148A4AF589}" type="presParOf" srcId="{91311F17-845F-47D0-81BA-4B9AD5A6958E}" destId="{CBC29020-C2F3-4C30-B6F5-FF001303A98B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821EF1-63D7-444A-B26B-D95FAB3C65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2AABE84-CA79-4E6D-999E-7815A626405C}">
      <dgm:prSet phldrT="[Texto]"/>
      <dgm:spPr/>
      <dgm:t>
        <a:bodyPr/>
        <a:lstStyle/>
        <a:p>
          <a:r>
            <a:rPr lang="es-ES" dirty="0" smtClean="0"/>
            <a:t>Descripción </a:t>
          </a:r>
          <a:endParaRPr lang="es-ES" dirty="0"/>
        </a:p>
      </dgm:t>
    </dgm:pt>
    <dgm:pt modelId="{705115F9-D658-4604-9ED2-4E007D787A5D}" type="parTrans" cxnId="{04E172BB-8E8A-4D76-9A00-CA84CAE3936F}">
      <dgm:prSet/>
      <dgm:spPr/>
      <dgm:t>
        <a:bodyPr/>
        <a:lstStyle/>
        <a:p>
          <a:endParaRPr lang="es-ES"/>
        </a:p>
      </dgm:t>
    </dgm:pt>
    <dgm:pt modelId="{2BD0D82B-EEBA-4391-8F39-70D7D474CF3C}" type="sibTrans" cxnId="{04E172BB-8E8A-4D76-9A00-CA84CAE3936F}">
      <dgm:prSet/>
      <dgm:spPr/>
      <dgm:t>
        <a:bodyPr/>
        <a:lstStyle/>
        <a:p>
          <a:endParaRPr lang="es-ES"/>
        </a:p>
      </dgm:t>
    </dgm:pt>
    <dgm:pt modelId="{0B6DE28D-AFF8-4B37-9025-293A3B06395E}">
      <dgm:prSet phldrT="[Texto]"/>
      <dgm:spPr/>
      <dgm:t>
        <a:bodyPr/>
        <a:lstStyle/>
        <a:p>
          <a:pPr algn="just"/>
          <a:r>
            <a:rPr lang="es-ES" dirty="0" smtClean="0"/>
            <a:t>Django es un </a:t>
          </a:r>
          <a:r>
            <a:rPr lang="es-ES" u="none" dirty="0" err="1" smtClean="0">
              <a:solidFill>
                <a:schemeClr val="accent6">
                  <a:lumMod val="75000"/>
                </a:schemeClr>
              </a:solidFill>
            </a:rPr>
            <a:t>framework</a:t>
          </a:r>
          <a:r>
            <a:rPr lang="es-ES" u="none" dirty="0" smtClean="0">
              <a:solidFill>
                <a:schemeClr val="accent6">
                  <a:lumMod val="75000"/>
                </a:schemeClr>
              </a:solidFill>
            </a:rPr>
            <a:t> web</a:t>
          </a:r>
          <a:r>
            <a:rPr lang="es-ES" dirty="0" smtClean="0"/>
            <a:t> de alto nivel para Python que fomenta el </a:t>
          </a:r>
          <a:r>
            <a:rPr lang="es-ES" dirty="0" smtClean="0">
              <a:solidFill>
                <a:schemeClr val="accent6">
                  <a:lumMod val="75000"/>
                </a:schemeClr>
              </a:solidFill>
            </a:rPr>
            <a:t>desarrollo rápido </a:t>
          </a:r>
          <a:r>
            <a:rPr lang="es-ES" dirty="0" smtClean="0"/>
            <a:t>y limpio. Te permite centrarte en crear tu aplicación y no en reinventar la rueda[1]</a:t>
          </a:r>
          <a:endParaRPr lang="es-ES" dirty="0"/>
        </a:p>
      </dgm:t>
    </dgm:pt>
    <dgm:pt modelId="{DBA0A2F6-A391-4046-9211-3AE59D2E6B6D}" type="parTrans" cxnId="{B82134F9-5E0F-4619-BF5E-94FA979048C6}">
      <dgm:prSet/>
      <dgm:spPr/>
      <dgm:t>
        <a:bodyPr/>
        <a:lstStyle/>
        <a:p>
          <a:endParaRPr lang="es-ES"/>
        </a:p>
      </dgm:t>
    </dgm:pt>
    <dgm:pt modelId="{26C70094-8BAF-49AA-8D56-58582CD92E77}" type="sibTrans" cxnId="{B82134F9-5E0F-4619-BF5E-94FA979048C6}">
      <dgm:prSet/>
      <dgm:spPr/>
      <dgm:t>
        <a:bodyPr/>
        <a:lstStyle/>
        <a:p>
          <a:endParaRPr lang="es-ES"/>
        </a:p>
      </dgm:t>
    </dgm:pt>
    <dgm:pt modelId="{E65F4741-1D44-42E3-A020-68C421088123}">
      <dgm:prSet phldrT="[Texto]"/>
      <dgm:spPr/>
      <dgm:t>
        <a:bodyPr/>
        <a:lstStyle/>
        <a:p>
          <a:r>
            <a:rPr lang="es-ES" dirty="0" smtClean="0"/>
            <a:t>Características</a:t>
          </a:r>
          <a:endParaRPr lang="es-ES" dirty="0"/>
        </a:p>
      </dgm:t>
    </dgm:pt>
    <dgm:pt modelId="{CB81D94A-9012-4AA5-A389-F4D84B129C56}" type="parTrans" cxnId="{551FCFA6-5C40-4EC4-8527-06F898189026}">
      <dgm:prSet/>
      <dgm:spPr/>
      <dgm:t>
        <a:bodyPr/>
        <a:lstStyle/>
        <a:p>
          <a:endParaRPr lang="es-ES"/>
        </a:p>
      </dgm:t>
    </dgm:pt>
    <dgm:pt modelId="{6F7DE73B-CAEE-4D6B-9702-519E9F561D01}" type="sibTrans" cxnId="{551FCFA6-5C40-4EC4-8527-06F898189026}">
      <dgm:prSet/>
      <dgm:spPr/>
      <dgm:t>
        <a:bodyPr/>
        <a:lstStyle/>
        <a:p>
          <a:endParaRPr lang="es-ES"/>
        </a:p>
      </dgm:t>
    </dgm:pt>
    <dgm:pt modelId="{4FC4C326-4161-45D1-AB17-EC2943F4686B}">
      <dgm:prSet phldrT="[Texto]"/>
      <dgm:spPr/>
      <dgm:t>
        <a:bodyPr/>
        <a:lstStyle/>
        <a:p>
          <a:r>
            <a:rPr lang="es-ES" dirty="0" smtClean="0"/>
            <a:t>Ridículamente rápido</a:t>
          </a:r>
          <a:endParaRPr lang="es-ES" dirty="0"/>
        </a:p>
      </dgm:t>
    </dgm:pt>
    <dgm:pt modelId="{B204F10D-CE00-4526-920F-6DD4DAD29669}" type="parTrans" cxnId="{9C70A0C7-C243-4509-8B25-D40B321B3B4C}">
      <dgm:prSet/>
      <dgm:spPr/>
      <dgm:t>
        <a:bodyPr/>
        <a:lstStyle/>
        <a:p>
          <a:endParaRPr lang="es-ES"/>
        </a:p>
      </dgm:t>
    </dgm:pt>
    <dgm:pt modelId="{B353724A-25ED-4521-B0FE-8D9EAB104ABF}" type="sibTrans" cxnId="{9C70A0C7-C243-4509-8B25-D40B321B3B4C}">
      <dgm:prSet/>
      <dgm:spPr/>
      <dgm:t>
        <a:bodyPr/>
        <a:lstStyle/>
        <a:p>
          <a:endParaRPr lang="es-ES"/>
        </a:p>
      </dgm:t>
    </dgm:pt>
    <dgm:pt modelId="{0BC4716E-4F28-4B3D-9E09-CDBB789A00BF}">
      <dgm:prSet phldrT="[Texto]"/>
      <dgm:spPr/>
      <dgm:t>
        <a:bodyPr/>
        <a:lstStyle/>
        <a:p>
          <a:r>
            <a:rPr lang="es-ES" dirty="0" smtClean="0"/>
            <a:t>Razonablemente seguro</a:t>
          </a:r>
          <a:endParaRPr lang="es-ES" dirty="0"/>
        </a:p>
      </dgm:t>
    </dgm:pt>
    <dgm:pt modelId="{5A100B46-D1BA-4E5B-A665-FE3C9D70E597}" type="parTrans" cxnId="{CB9BFAA5-D441-4C6F-B921-899E1F9C0D9D}">
      <dgm:prSet/>
      <dgm:spPr/>
      <dgm:t>
        <a:bodyPr/>
        <a:lstStyle/>
        <a:p>
          <a:endParaRPr lang="es-ES"/>
        </a:p>
      </dgm:t>
    </dgm:pt>
    <dgm:pt modelId="{41C1BD7B-97C4-4B7A-AF01-0A196EC76160}" type="sibTrans" cxnId="{CB9BFAA5-D441-4C6F-B921-899E1F9C0D9D}">
      <dgm:prSet/>
      <dgm:spPr/>
      <dgm:t>
        <a:bodyPr/>
        <a:lstStyle/>
        <a:p>
          <a:endParaRPr lang="es-ES"/>
        </a:p>
      </dgm:t>
    </dgm:pt>
    <dgm:pt modelId="{9B1FB308-F6E4-4D9A-A7E8-722612D97FE2}">
      <dgm:prSet phldrT="[Texto]"/>
      <dgm:spPr/>
      <dgm:t>
        <a:bodyPr/>
        <a:lstStyle/>
        <a:p>
          <a:r>
            <a:rPr lang="es-ES" dirty="0" smtClean="0"/>
            <a:t>Extremadamente escalable</a:t>
          </a:r>
          <a:endParaRPr lang="es-ES" dirty="0"/>
        </a:p>
      </dgm:t>
    </dgm:pt>
    <dgm:pt modelId="{67C2ACF5-0E40-4C29-8F7F-27FB8BB471AA}" type="parTrans" cxnId="{4C205EF9-4FE0-4CAA-9D83-F958EA89343C}">
      <dgm:prSet/>
      <dgm:spPr/>
      <dgm:t>
        <a:bodyPr/>
        <a:lstStyle/>
        <a:p>
          <a:endParaRPr lang="es-ES"/>
        </a:p>
      </dgm:t>
    </dgm:pt>
    <dgm:pt modelId="{0CA9F4E1-375C-42DA-B640-4D7DD17067CF}" type="sibTrans" cxnId="{4C205EF9-4FE0-4CAA-9D83-F958EA89343C}">
      <dgm:prSet/>
      <dgm:spPr/>
      <dgm:t>
        <a:bodyPr/>
        <a:lstStyle/>
        <a:p>
          <a:endParaRPr lang="es-ES"/>
        </a:p>
      </dgm:t>
    </dgm:pt>
    <dgm:pt modelId="{787AC0E4-1AF5-4CA1-BAD7-F22C6BCA6789}">
      <dgm:prSet phldrT="[Texto]"/>
      <dgm:spPr/>
      <dgm:t>
        <a:bodyPr/>
        <a:lstStyle/>
        <a:p>
          <a:r>
            <a:rPr lang="es-ES" dirty="0" smtClean="0"/>
            <a:t>Principio DRY (</a:t>
          </a:r>
          <a:r>
            <a:rPr lang="es-ES" dirty="0" err="1" smtClean="0"/>
            <a:t>Don’t</a:t>
          </a:r>
          <a:r>
            <a:rPr lang="es-ES" dirty="0" smtClean="0"/>
            <a:t> </a:t>
          </a:r>
          <a:r>
            <a:rPr lang="es-ES" dirty="0" err="1" smtClean="0"/>
            <a:t>Repeat</a:t>
          </a:r>
          <a:r>
            <a:rPr lang="es-ES" dirty="0" smtClean="0"/>
            <a:t> </a:t>
          </a:r>
          <a:r>
            <a:rPr lang="es-ES" dirty="0" err="1" smtClean="0"/>
            <a:t>Yourself</a:t>
          </a:r>
          <a:r>
            <a:rPr lang="es-ES" dirty="0" smtClean="0"/>
            <a:t>)</a:t>
          </a:r>
          <a:endParaRPr lang="es-ES" dirty="0"/>
        </a:p>
      </dgm:t>
    </dgm:pt>
    <dgm:pt modelId="{7C19AC26-005F-43BB-803F-F9E7307CB5B7}" type="parTrans" cxnId="{86C37643-84EF-4347-829C-7DE985CE3C27}">
      <dgm:prSet/>
      <dgm:spPr/>
      <dgm:t>
        <a:bodyPr/>
        <a:lstStyle/>
        <a:p>
          <a:endParaRPr lang="es-ES"/>
        </a:p>
      </dgm:t>
    </dgm:pt>
    <dgm:pt modelId="{A5BE6A8A-AAD5-4B78-8965-C68CE96B48BB}" type="sibTrans" cxnId="{86C37643-84EF-4347-829C-7DE985CE3C27}">
      <dgm:prSet/>
      <dgm:spPr/>
      <dgm:t>
        <a:bodyPr/>
        <a:lstStyle/>
        <a:p>
          <a:endParaRPr lang="es-ES"/>
        </a:p>
      </dgm:t>
    </dgm:pt>
    <dgm:pt modelId="{CD77F3B3-9966-4F37-AFDE-73E0AC6A72CB}" type="pres">
      <dgm:prSet presAssocID="{1C821EF1-63D7-444A-B26B-D95FAB3C654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84F130A-D09B-42E8-8953-ACDE2970DB44}" type="pres">
      <dgm:prSet presAssocID="{B2AABE84-CA79-4E6D-999E-7815A626405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202558B-9C0F-4A4C-ACCC-0905301E9BA9}" type="pres">
      <dgm:prSet presAssocID="{B2AABE84-CA79-4E6D-999E-7815A626405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368A26-5941-47EE-9790-0A34F2E1912A}" type="pres">
      <dgm:prSet presAssocID="{E65F4741-1D44-42E3-A020-68C42108812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7CEA58-073C-415F-8F0F-482055E6FA8E}" type="pres">
      <dgm:prSet presAssocID="{E65F4741-1D44-42E3-A020-68C42108812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E42F1BC-3C4F-4C8F-92D0-F957088D91F5}" type="presOf" srcId="{0BC4716E-4F28-4B3D-9E09-CDBB789A00BF}" destId="{0B7CEA58-073C-415F-8F0F-482055E6FA8E}" srcOrd="0" destOrd="1" presId="urn:microsoft.com/office/officeart/2005/8/layout/vList2"/>
    <dgm:cxn modelId="{34BE308E-7851-4CE6-AD42-E57B092CE8F1}" type="presOf" srcId="{1C821EF1-63D7-444A-B26B-D95FAB3C654E}" destId="{CD77F3B3-9966-4F37-AFDE-73E0AC6A72CB}" srcOrd="0" destOrd="0" presId="urn:microsoft.com/office/officeart/2005/8/layout/vList2"/>
    <dgm:cxn modelId="{94983C8C-175B-4652-885F-57162F85ACD5}" type="presOf" srcId="{E65F4741-1D44-42E3-A020-68C421088123}" destId="{91368A26-5941-47EE-9790-0A34F2E1912A}" srcOrd="0" destOrd="0" presId="urn:microsoft.com/office/officeart/2005/8/layout/vList2"/>
    <dgm:cxn modelId="{B82134F9-5E0F-4619-BF5E-94FA979048C6}" srcId="{B2AABE84-CA79-4E6D-999E-7815A626405C}" destId="{0B6DE28D-AFF8-4B37-9025-293A3B06395E}" srcOrd="0" destOrd="0" parTransId="{DBA0A2F6-A391-4046-9211-3AE59D2E6B6D}" sibTransId="{26C70094-8BAF-49AA-8D56-58582CD92E77}"/>
    <dgm:cxn modelId="{04E172BB-8E8A-4D76-9A00-CA84CAE3936F}" srcId="{1C821EF1-63D7-444A-B26B-D95FAB3C654E}" destId="{B2AABE84-CA79-4E6D-999E-7815A626405C}" srcOrd="0" destOrd="0" parTransId="{705115F9-D658-4604-9ED2-4E007D787A5D}" sibTransId="{2BD0D82B-EEBA-4391-8F39-70D7D474CF3C}"/>
    <dgm:cxn modelId="{4C205EF9-4FE0-4CAA-9D83-F958EA89343C}" srcId="{E65F4741-1D44-42E3-A020-68C421088123}" destId="{9B1FB308-F6E4-4D9A-A7E8-722612D97FE2}" srcOrd="2" destOrd="0" parTransId="{67C2ACF5-0E40-4C29-8F7F-27FB8BB471AA}" sibTransId="{0CA9F4E1-375C-42DA-B640-4D7DD17067CF}"/>
    <dgm:cxn modelId="{86C37643-84EF-4347-829C-7DE985CE3C27}" srcId="{E65F4741-1D44-42E3-A020-68C421088123}" destId="{787AC0E4-1AF5-4CA1-BAD7-F22C6BCA6789}" srcOrd="3" destOrd="0" parTransId="{7C19AC26-005F-43BB-803F-F9E7307CB5B7}" sibTransId="{A5BE6A8A-AAD5-4B78-8965-C68CE96B48BB}"/>
    <dgm:cxn modelId="{551FCFA6-5C40-4EC4-8527-06F898189026}" srcId="{1C821EF1-63D7-444A-B26B-D95FAB3C654E}" destId="{E65F4741-1D44-42E3-A020-68C421088123}" srcOrd="1" destOrd="0" parTransId="{CB81D94A-9012-4AA5-A389-F4D84B129C56}" sibTransId="{6F7DE73B-CAEE-4D6B-9702-519E9F561D01}"/>
    <dgm:cxn modelId="{F0706663-AAC9-4365-9ADF-20CC142CB15E}" type="presOf" srcId="{0B6DE28D-AFF8-4B37-9025-293A3B06395E}" destId="{F202558B-9C0F-4A4C-ACCC-0905301E9BA9}" srcOrd="0" destOrd="0" presId="urn:microsoft.com/office/officeart/2005/8/layout/vList2"/>
    <dgm:cxn modelId="{F1A553A3-1A81-47D2-AF90-E04CA5B4A1E4}" type="presOf" srcId="{4FC4C326-4161-45D1-AB17-EC2943F4686B}" destId="{0B7CEA58-073C-415F-8F0F-482055E6FA8E}" srcOrd="0" destOrd="0" presId="urn:microsoft.com/office/officeart/2005/8/layout/vList2"/>
    <dgm:cxn modelId="{9C70A0C7-C243-4509-8B25-D40B321B3B4C}" srcId="{E65F4741-1D44-42E3-A020-68C421088123}" destId="{4FC4C326-4161-45D1-AB17-EC2943F4686B}" srcOrd="0" destOrd="0" parTransId="{B204F10D-CE00-4526-920F-6DD4DAD29669}" sibTransId="{B353724A-25ED-4521-B0FE-8D9EAB104ABF}"/>
    <dgm:cxn modelId="{C2C966CB-BC89-4FC8-B2C6-2C1AA617B2FC}" type="presOf" srcId="{B2AABE84-CA79-4E6D-999E-7815A626405C}" destId="{184F130A-D09B-42E8-8953-ACDE2970DB44}" srcOrd="0" destOrd="0" presId="urn:microsoft.com/office/officeart/2005/8/layout/vList2"/>
    <dgm:cxn modelId="{DC24787E-41AF-42A6-BC50-711710DFBC7D}" type="presOf" srcId="{787AC0E4-1AF5-4CA1-BAD7-F22C6BCA6789}" destId="{0B7CEA58-073C-415F-8F0F-482055E6FA8E}" srcOrd="0" destOrd="3" presId="urn:microsoft.com/office/officeart/2005/8/layout/vList2"/>
    <dgm:cxn modelId="{FE2FFEEC-D95A-4292-B86B-2CF2BA01DD55}" type="presOf" srcId="{9B1FB308-F6E4-4D9A-A7E8-722612D97FE2}" destId="{0B7CEA58-073C-415F-8F0F-482055E6FA8E}" srcOrd="0" destOrd="2" presId="urn:microsoft.com/office/officeart/2005/8/layout/vList2"/>
    <dgm:cxn modelId="{CB9BFAA5-D441-4C6F-B921-899E1F9C0D9D}" srcId="{E65F4741-1D44-42E3-A020-68C421088123}" destId="{0BC4716E-4F28-4B3D-9E09-CDBB789A00BF}" srcOrd="1" destOrd="0" parTransId="{5A100B46-D1BA-4E5B-A665-FE3C9D70E597}" sibTransId="{41C1BD7B-97C4-4B7A-AF01-0A196EC76160}"/>
    <dgm:cxn modelId="{3A2A377F-8334-4994-98C1-D58AEB7A9BED}" type="presParOf" srcId="{CD77F3B3-9966-4F37-AFDE-73E0AC6A72CB}" destId="{184F130A-D09B-42E8-8953-ACDE2970DB44}" srcOrd="0" destOrd="0" presId="urn:microsoft.com/office/officeart/2005/8/layout/vList2"/>
    <dgm:cxn modelId="{CF88C169-6ABC-4045-9531-54BACE1882F2}" type="presParOf" srcId="{CD77F3B3-9966-4F37-AFDE-73E0AC6A72CB}" destId="{F202558B-9C0F-4A4C-ACCC-0905301E9BA9}" srcOrd="1" destOrd="0" presId="urn:microsoft.com/office/officeart/2005/8/layout/vList2"/>
    <dgm:cxn modelId="{704EDB27-7905-4027-8708-FE1F98704526}" type="presParOf" srcId="{CD77F3B3-9966-4F37-AFDE-73E0AC6A72CB}" destId="{91368A26-5941-47EE-9790-0A34F2E1912A}" srcOrd="2" destOrd="0" presId="urn:microsoft.com/office/officeart/2005/8/layout/vList2"/>
    <dgm:cxn modelId="{B20E1A15-9B84-4322-ABE5-60CE49F3262F}" type="presParOf" srcId="{CD77F3B3-9966-4F37-AFDE-73E0AC6A72CB}" destId="{0B7CEA58-073C-415F-8F0F-482055E6FA8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A9B776-B6D3-4AB4-B1D0-C12C0FDB1C47}" type="doc">
      <dgm:prSet loTypeId="urn:microsoft.com/office/officeart/2005/8/layout/radial2" loCatId="relationship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9A5B7C9B-AA74-4FC0-90FB-619348D3FC2F}">
      <dgm:prSet phldrT="[Texto]" custT="1"/>
      <dgm:spPr/>
      <dgm:t>
        <a:bodyPr/>
        <a:lstStyle/>
        <a:p>
          <a:r>
            <a:rPr lang="es-ES" sz="1050" dirty="0" smtClean="0"/>
            <a:t>Motor de BD SQL</a:t>
          </a:r>
          <a:endParaRPr lang="es-ES" sz="1050" dirty="0"/>
        </a:p>
      </dgm:t>
    </dgm:pt>
    <dgm:pt modelId="{9AE18ED6-CE26-4B25-B4B4-B86E825FA750}" type="parTrans" cxnId="{4F14B31A-F94F-431F-904D-20493B141FE8}">
      <dgm:prSet/>
      <dgm:spPr/>
      <dgm:t>
        <a:bodyPr/>
        <a:lstStyle/>
        <a:p>
          <a:endParaRPr lang="es-ES"/>
        </a:p>
      </dgm:t>
    </dgm:pt>
    <dgm:pt modelId="{C5E092C7-C112-402B-96C9-408E981E54D4}" type="sibTrans" cxnId="{4F14B31A-F94F-431F-904D-20493B141FE8}">
      <dgm:prSet/>
      <dgm:spPr/>
      <dgm:t>
        <a:bodyPr/>
        <a:lstStyle/>
        <a:p>
          <a:endParaRPr lang="es-ES"/>
        </a:p>
      </dgm:t>
    </dgm:pt>
    <dgm:pt modelId="{D790451A-219E-421D-AB9C-86399C71BBDC}">
      <dgm:prSet phldrT="[Texto]"/>
      <dgm:spPr/>
      <dgm:t>
        <a:bodyPr/>
        <a:lstStyle/>
        <a:p>
          <a:endParaRPr lang="es-ES" dirty="0"/>
        </a:p>
      </dgm:t>
    </dgm:pt>
    <dgm:pt modelId="{3675C2EA-4D64-4A28-B8D4-61C98EF52C62}" type="parTrans" cxnId="{A8685245-806A-4302-9FB0-BDB380F9E99B}">
      <dgm:prSet/>
      <dgm:spPr/>
      <dgm:t>
        <a:bodyPr/>
        <a:lstStyle/>
        <a:p>
          <a:endParaRPr lang="es-ES"/>
        </a:p>
      </dgm:t>
    </dgm:pt>
    <dgm:pt modelId="{BBC66827-BCB4-4551-B6E2-7B74CD549DAD}" type="sibTrans" cxnId="{A8685245-806A-4302-9FB0-BDB380F9E99B}">
      <dgm:prSet/>
      <dgm:spPr/>
      <dgm:t>
        <a:bodyPr/>
        <a:lstStyle/>
        <a:p>
          <a:endParaRPr lang="es-ES"/>
        </a:p>
      </dgm:t>
    </dgm:pt>
    <dgm:pt modelId="{F41186DD-D226-4D4D-B660-E1ECFEDCF0E6}">
      <dgm:prSet phldrT="[Texto]" custT="1"/>
      <dgm:spPr/>
      <dgm:t>
        <a:bodyPr/>
        <a:lstStyle/>
        <a:p>
          <a:r>
            <a:rPr lang="es-ES" sz="900" dirty="0" smtClean="0"/>
            <a:t>Auto Contenido</a:t>
          </a:r>
          <a:endParaRPr lang="es-ES" sz="900" dirty="0"/>
        </a:p>
      </dgm:t>
    </dgm:pt>
    <dgm:pt modelId="{C0ACF538-B2D8-4DB3-B366-85B2DEB81081}" type="parTrans" cxnId="{921294CC-F43C-4AE1-9DC8-E628F266EEE0}">
      <dgm:prSet/>
      <dgm:spPr/>
      <dgm:t>
        <a:bodyPr/>
        <a:lstStyle/>
        <a:p>
          <a:endParaRPr lang="es-ES"/>
        </a:p>
      </dgm:t>
    </dgm:pt>
    <dgm:pt modelId="{1AA0513E-BCD2-4DD3-A16E-E6283A7E3895}" type="sibTrans" cxnId="{921294CC-F43C-4AE1-9DC8-E628F266EEE0}">
      <dgm:prSet/>
      <dgm:spPr/>
      <dgm:t>
        <a:bodyPr/>
        <a:lstStyle/>
        <a:p>
          <a:endParaRPr lang="es-ES"/>
        </a:p>
      </dgm:t>
    </dgm:pt>
    <dgm:pt modelId="{FABA36A5-2332-40F6-9695-8D2D19453D29}">
      <dgm:prSet phldrT="[Texto]" custT="1"/>
      <dgm:spPr/>
      <dgm:t>
        <a:bodyPr/>
        <a:lstStyle/>
        <a:p>
          <a:r>
            <a:rPr lang="es-ES" sz="1200" dirty="0" smtClean="0"/>
            <a:t>Sin dependencias externas.</a:t>
          </a:r>
          <a:endParaRPr lang="es-ES" sz="1200" dirty="0"/>
        </a:p>
      </dgm:t>
    </dgm:pt>
    <dgm:pt modelId="{645D639F-CB0C-40A3-9B6C-1118880EFD99}" type="parTrans" cxnId="{4C48FF52-160C-439F-A4BB-0E689BA836FF}">
      <dgm:prSet/>
      <dgm:spPr/>
      <dgm:t>
        <a:bodyPr/>
        <a:lstStyle/>
        <a:p>
          <a:endParaRPr lang="es-ES"/>
        </a:p>
      </dgm:t>
    </dgm:pt>
    <dgm:pt modelId="{D1872146-8135-49A5-8582-7339D2E84470}" type="sibTrans" cxnId="{4C48FF52-160C-439F-A4BB-0E689BA836FF}">
      <dgm:prSet/>
      <dgm:spPr/>
      <dgm:t>
        <a:bodyPr/>
        <a:lstStyle/>
        <a:p>
          <a:endParaRPr lang="es-ES"/>
        </a:p>
      </dgm:t>
    </dgm:pt>
    <dgm:pt modelId="{56902ACB-2E9B-4CB2-A2A8-843A4454D556}">
      <dgm:prSet phldrT="[Texto]" custT="1"/>
      <dgm:spPr/>
      <dgm:t>
        <a:bodyPr/>
        <a:lstStyle/>
        <a:p>
          <a:r>
            <a:rPr lang="es-ES" sz="900" dirty="0" smtClean="0"/>
            <a:t>Altamente fiable</a:t>
          </a:r>
          <a:endParaRPr lang="es-ES" sz="900" dirty="0"/>
        </a:p>
      </dgm:t>
    </dgm:pt>
    <dgm:pt modelId="{36523E9B-7EE6-424F-953E-F3A963B7B5FF}" type="parTrans" cxnId="{FCC71388-066C-45AE-8EAC-1B08FF42B640}">
      <dgm:prSet/>
      <dgm:spPr/>
      <dgm:t>
        <a:bodyPr/>
        <a:lstStyle/>
        <a:p>
          <a:endParaRPr lang="es-ES"/>
        </a:p>
      </dgm:t>
    </dgm:pt>
    <dgm:pt modelId="{9B54F5CB-9752-4A82-8AF6-C34722AE07E3}" type="sibTrans" cxnId="{FCC71388-066C-45AE-8EAC-1B08FF42B640}">
      <dgm:prSet/>
      <dgm:spPr/>
      <dgm:t>
        <a:bodyPr/>
        <a:lstStyle/>
        <a:p>
          <a:endParaRPr lang="es-ES"/>
        </a:p>
      </dgm:t>
    </dgm:pt>
    <dgm:pt modelId="{20C74BD8-C1FD-470F-977D-6A842BC1DB06}">
      <dgm:prSet phldrT="[Texto]" custT="1"/>
      <dgm:spPr/>
      <dgm:t>
        <a:bodyPr/>
        <a:lstStyle/>
        <a:p>
          <a:r>
            <a:rPr lang="es-ES" sz="1200" dirty="0" smtClean="0"/>
            <a:t>No da problemas.</a:t>
          </a:r>
          <a:endParaRPr lang="es-ES" sz="1200" dirty="0"/>
        </a:p>
      </dgm:t>
    </dgm:pt>
    <dgm:pt modelId="{852A488F-5FFA-4BF8-ABBB-9939C6FC0059}" type="parTrans" cxnId="{94D602BA-EA79-428A-B6BD-7A49422E6001}">
      <dgm:prSet/>
      <dgm:spPr/>
      <dgm:t>
        <a:bodyPr/>
        <a:lstStyle/>
        <a:p>
          <a:endParaRPr lang="es-ES"/>
        </a:p>
      </dgm:t>
    </dgm:pt>
    <dgm:pt modelId="{C330049F-938B-48BD-BC43-5762E4EBC080}" type="sibTrans" cxnId="{94D602BA-EA79-428A-B6BD-7A49422E6001}">
      <dgm:prSet/>
      <dgm:spPr/>
      <dgm:t>
        <a:bodyPr/>
        <a:lstStyle/>
        <a:p>
          <a:endParaRPr lang="es-ES"/>
        </a:p>
      </dgm:t>
    </dgm:pt>
    <dgm:pt modelId="{BF61F284-AC44-46C8-BDE4-9249E2C76EA4}">
      <dgm:prSet phldrT="[Texto]" custT="1"/>
      <dgm:spPr/>
      <dgm:t>
        <a:bodyPr/>
        <a:lstStyle/>
        <a:p>
          <a:r>
            <a:rPr lang="es-ES" sz="1200" dirty="0" smtClean="0"/>
            <a:t>Simplemente funciona.</a:t>
          </a:r>
          <a:endParaRPr lang="es-ES" sz="1200" dirty="0"/>
        </a:p>
      </dgm:t>
    </dgm:pt>
    <dgm:pt modelId="{839A3BBF-2534-4E9C-97CB-E84D6627A1FF}" type="parTrans" cxnId="{DDAC5A41-B2A3-406B-9169-1BB1CECCEFF1}">
      <dgm:prSet/>
      <dgm:spPr/>
      <dgm:t>
        <a:bodyPr/>
        <a:lstStyle/>
        <a:p>
          <a:endParaRPr lang="es-ES"/>
        </a:p>
      </dgm:t>
    </dgm:pt>
    <dgm:pt modelId="{0A33E369-7D54-4638-9485-F986852C4B06}" type="sibTrans" cxnId="{DDAC5A41-B2A3-406B-9169-1BB1CECCEFF1}">
      <dgm:prSet/>
      <dgm:spPr/>
      <dgm:t>
        <a:bodyPr/>
        <a:lstStyle/>
        <a:p>
          <a:endParaRPr lang="es-ES"/>
        </a:p>
      </dgm:t>
    </dgm:pt>
    <dgm:pt modelId="{30608D36-7A88-4B43-8D63-3A0A0B21075C}">
      <dgm:prSet phldrT="[Texto]" custT="1"/>
      <dgm:spPr/>
      <dgm:t>
        <a:bodyPr/>
        <a:lstStyle/>
        <a:p>
          <a:r>
            <a:rPr lang="es-ES" sz="800" dirty="0" smtClean="0"/>
            <a:t>Incrustado</a:t>
          </a:r>
          <a:endParaRPr lang="es-ES" sz="800" dirty="0"/>
        </a:p>
      </dgm:t>
    </dgm:pt>
    <dgm:pt modelId="{4C72BBA9-04D7-41CC-A6CB-FF2917613012}" type="parTrans" cxnId="{87820292-E3F5-4520-B4D1-AFBD65D1BEB0}">
      <dgm:prSet/>
      <dgm:spPr/>
      <dgm:t>
        <a:bodyPr/>
        <a:lstStyle/>
        <a:p>
          <a:endParaRPr lang="es-ES"/>
        </a:p>
      </dgm:t>
    </dgm:pt>
    <dgm:pt modelId="{90FFC4A5-7644-4CA9-B1B1-53CEAAFCFE95}" type="sibTrans" cxnId="{87820292-E3F5-4520-B4D1-AFBD65D1BEB0}">
      <dgm:prSet/>
      <dgm:spPr/>
      <dgm:t>
        <a:bodyPr/>
        <a:lstStyle/>
        <a:p>
          <a:endParaRPr lang="es-ES"/>
        </a:p>
      </dgm:t>
    </dgm:pt>
    <dgm:pt modelId="{F562AE5F-FA91-4C8A-ACD3-60F1E86D9B33}">
      <dgm:prSet phldrT="[Texto]" custT="1"/>
      <dgm:spPr/>
      <dgm:t>
        <a:bodyPr/>
        <a:lstStyle/>
        <a:p>
          <a:r>
            <a:rPr lang="es-ES" sz="900" dirty="0" smtClean="0"/>
            <a:t>Implementa SQL</a:t>
          </a:r>
          <a:endParaRPr lang="es-ES" sz="900" dirty="0"/>
        </a:p>
      </dgm:t>
    </dgm:pt>
    <dgm:pt modelId="{5193D1B8-8C48-4792-952E-5B56D8C46A71}" type="parTrans" cxnId="{AECFF854-260B-4D87-ACDA-17C92F1A4A4E}">
      <dgm:prSet/>
      <dgm:spPr/>
      <dgm:t>
        <a:bodyPr/>
        <a:lstStyle/>
        <a:p>
          <a:endParaRPr lang="es-ES"/>
        </a:p>
      </dgm:t>
    </dgm:pt>
    <dgm:pt modelId="{7870B089-DA10-4B5B-814B-F720ABEE80E4}" type="sibTrans" cxnId="{AECFF854-260B-4D87-ACDA-17C92F1A4A4E}">
      <dgm:prSet/>
      <dgm:spPr/>
      <dgm:t>
        <a:bodyPr/>
        <a:lstStyle/>
        <a:p>
          <a:endParaRPr lang="es-ES"/>
        </a:p>
      </dgm:t>
    </dgm:pt>
    <dgm:pt modelId="{38B276CF-6CEE-4A3F-B348-1A023DAA0B8E}">
      <dgm:prSet phldrT="[Texto]" custT="1"/>
      <dgm:spPr/>
      <dgm:t>
        <a:bodyPr/>
        <a:lstStyle/>
        <a:p>
          <a:r>
            <a:rPr lang="es-ES" sz="1100" dirty="0" smtClean="0"/>
            <a:t>No requiere instalación.</a:t>
          </a:r>
          <a:endParaRPr lang="es-ES" sz="1100" dirty="0"/>
        </a:p>
      </dgm:t>
    </dgm:pt>
    <dgm:pt modelId="{CB5F6834-453D-46F4-9554-1E6FA028D50C}" type="parTrans" cxnId="{BA0CD793-FC85-4EE9-829E-803F36E89295}">
      <dgm:prSet/>
      <dgm:spPr/>
      <dgm:t>
        <a:bodyPr/>
        <a:lstStyle/>
        <a:p>
          <a:endParaRPr lang="es-ES"/>
        </a:p>
      </dgm:t>
    </dgm:pt>
    <dgm:pt modelId="{32A22E93-3273-4C31-BB83-44AAE7789EE9}" type="sibTrans" cxnId="{BA0CD793-FC85-4EE9-829E-803F36E89295}">
      <dgm:prSet/>
      <dgm:spPr/>
      <dgm:t>
        <a:bodyPr/>
        <a:lstStyle/>
        <a:p>
          <a:endParaRPr lang="es-ES"/>
        </a:p>
      </dgm:t>
    </dgm:pt>
    <dgm:pt modelId="{2C5F11DD-EB65-4CA9-9926-B3044EF9E393}">
      <dgm:prSet phldrT="[Texto]" custT="1"/>
      <dgm:spPr/>
      <dgm:t>
        <a:bodyPr/>
        <a:lstStyle/>
        <a:p>
          <a:r>
            <a:rPr lang="es-ES" sz="1100" dirty="0" smtClean="0"/>
            <a:t>Ni configuración.</a:t>
          </a:r>
          <a:endParaRPr lang="es-ES" sz="1100" dirty="0"/>
        </a:p>
      </dgm:t>
    </dgm:pt>
    <dgm:pt modelId="{DC0E122F-08D5-4E38-B17D-FCBF49C9A1FC}" type="parTrans" cxnId="{FAF1D20C-9471-463A-BDFD-8EB19763B935}">
      <dgm:prSet/>
      <dgm:spPr/>
      <dgm:t>
        <a:bodyPr/>
        <a:lstStyle/>
        <a:p>
          <a:endParaRPr lang="es-ES"/>
        </a:p>
      </dgm:t>
    </dgm:pt>
    <dgm:pt modelId="{02F793C2-3A5E-4210-8A82-928F600850F7}" type="sibTrans" cxnId="{FAF1D20C-9471-463A-BDFD-8EB19763B935}">
      <dgm:prSet/>
      <dgm:spPr/>
      <dgm:t>
        <a:bodyPr/>
        <a:lstStyle/>
        <a:p>
          <a:endParaRPr lang="es-ES"/>
        </a:p>
      </dgm:t>
    </dgm:pt>
    <dgm:pt modelId="{67085065-F1D6-48E4-B288-C59BD7DF9D66}">
      <dgm:prSet phldrT="[Texto]" custT="1"/>
      <dgm:spPr/>
      <dgm:t>
        <a:bodyPr/>
        <a:lstStyle/>
        <a:p>
          <a:endParaRPr lang="es-ES" sz="1100" dirty="0"/>
        </a:p>
      </dgm:t>
    </dgm:pt>
    <dgm:pt modelId="{134D4ADA-8BD1-4BEC-8EBC-73CCDA2576CB}" type="parTrans" cxnId="{3EB1C118-B5A0-4CED-9437-2BBB8C7E4A6A}">
      <dgm:prSet/>
      <dgm:spPr/>
      <dgm:t>
        <a:bodyPr/>
        <a:lstStyle/>
        <a:p>
          <a:endParaRPr lang="es-ES"/>
        </a:p>
      </dgm:t>
    </dgm:pt>
    <dgm:pt modelId="{5E3B7C9F-A0BE-4A94-B7E6-A049D75CA19E}" type="sibTrans" cxnId="{3EB1C118-B5A0-4CED-9437-2BBB8C7E4A6A}">
      <dgm:prSet/>
      <dgm:spPr/>
      <dgm:t>
        <a:bodyPr/>
        <a:lstStyle/>
        <a:p>
          <a:endParaRPr lang="es-ES"/>
        </a:p>
      </dgm:t>
    </dgm:pt>
    <dgm:pt modelId="{5CA830B8-A352-456A-B6AF-1A524FBE0938}">
      <dgm:prSet phldrT="[Texto]" custT="1"/>
      <dgm:spPr/>
      <dgm:t>
        <a:bodyPr/>
        <a:lstStyle/>
        <a:p>
          <a:r>
            <a:rPr lang="es-ES" sz="1100" dirty="0" smtClean="0"/>
            <a:t>Los procesos leen y escriben directamente desde HD.</a:t>
          </a:r>
          <a:endParaRPr lang="es-ES" sz="1100" dirty="0"/>
        </a:p>
      </dgm:t>
    </dgm:pt>
    <dgm:pt modelId="{F09885C8-0F7A-48F5-8F30-61F3F1976478}" type="parTrans" cxnId="{09C7C8DB-0F63-4AC9-96E3-CC641309B1A0}">
      <dgm:prSet/>
      <dgm:spPr/>
      <dgm:t>
        <a:bodyPr/>
        <a:lstStyle/>
        <a:p>
          <a:endParaRPr lang="es-ES"/>
        </a:p>
      </dgm:t>
    </dgm:pt>
    <dgm:pt modelId="{E68FB31D-4512-4704-8A01-0057C1F35AA9}" type="sibTrans" cxnId="{09C7C8DB-0F63-4AC9-96E3-CC641309B1A0}">
      <dgm:prSet/>
      <dgm:spPr/>
      <dgm:t>
        <a:bodyPr/>
        <a:lstStyle/>
        <a:p>
          <a:endParaRPr lang="es-ES"/>
        </a:p>
      </dgm:t>
    </dgm:pt>
    <dgm:pt modelId="{1857A419-2E12-4618-857F-AAD8E2C8E307}">
      <dgm:prSet phldrT="[Texto]" custT="1"/>
      <dgm:spPr/>
      <dgm:t>
        <a:bodyPr/>
        <a:lstStyle/>
        <a:p>
          <a:r>
            <a:rPr lang="es-ES" sz="900" dirty="0" smtClean="0"/>
            <a:t>Se implementa completamente el estándar.</a:t>
          </a:r>
          <a:endParaRPr lang="es-ES" sz="900" dirty="0"/>
        </a:p>
      </dgm:t>
    </dgm:pt>
    <dgm:pt modelId="{ACFBEB5B-8774-4231-8C9A-E1FB7943805F}" type="parTrans" cxnId="{B93F4C57-7EB2-42AD-8371-84E764348E7F}">
      <dgm:prSet/>
      <dgm:spPr/>
      <dgm:t>
        <a:bodyPr/>
        <a:lstStyle/>
        <a:p>
          <a:endParaRPr lang="es-ES"/>
        </a:p>
      </dgm:t>
    </dgm:pt>
    <dgm:pt modelId="{09B0B7B0-803B-41EC-918C-D1AB46EF1299}" type="sibTrans" cxnId="{B93F4C57-7EB2-42AD-8371-84E764348E7F}">
      <dgm:prSet/>
      <dgm:spPr/>
      <dgm:t>
        <a:bodyPr/>
        <a:lstStyle/>
        <a:p>
          <a:endParaRPr lang="es-ES"/>
        </a:p>
      </dgm:t>
    </dgm:pt>
    <dgm:pt modelId="{08082263-895A-49CB-98D4-156A6CB6A977}">
      <dgm:prSet phldrT="[Texto]" custT="1"/>
      <dgm:spPr/>
      <dgm:t>
        <a:bodyPr/>
        <a:lstStyle/>
        <a:p>
          <a:r>
            <a:rPr lang="es-ES" sz="900" dirty="0" smtClean="0"/>
            <a:t>De dominio público</a:t>
          </a:r>
          <a:endParaRPr lang="es-ES" sz="900" dirty="0"/>
        </a:p>
      </dgm:t>
    </dgm:pt>
    <dgm:pt modelId="{16739F73-F626-40D3-BDA6-33CD73576F0E}" type="parTrans" cxnId="{9028185D-6169-40B3-966D-45C5B9B94265}">
      <dgm:prSet/>
      <dgm:spPr/>
      <dgm:t>
        <a:bodyPr/>
        <a:lstStyle/>
        <a:p>
          <a:endParaRPr lang="es-ES"/>
        </a:p>
      </dgm:t>
    </dgm:pt>
    <dgm:pt modelId="{BA43B664-9553-44F7-828E-40BC5EBC84F7}" type="sibTrans" cxnId="{9028185D-6169-40B3-966D-45C5B9B94265}">
      <dgm:prSet/>
      <dgm:spPr/>
      <dgm:t>
        <a:bodyPr/>
        <a:lstStyle/>
        <a:p>
          <a:endParaRPr lang="es-ES"/>
        </a:p>
      </dgm:t>
    </dgm:pt>
    <dgm:pt modelId="{DFE1FA9B-CDBE-4A8D-89F7-73C6C0B373C3}">
      <dgm:prSet custT="1"/>
      <dgm:spPr/>
      <dgm:t>
        <a:bodyPr/>
        <a:lstStyle/>
        <a:p>
          <a:r>
            <a:rPr lang="es-ES" sz="1200" dirty="0" smtClean="0"/>
            <a:t>Corre en cualquier SO.</a:t>
          </a:r>
          <a:endParaRPr lang="es-ES" sz="1200" dirty="0"/>
        </a:p>
      </dgm:t>
    </dgm:pt>
    <dgm:pt modelId="{38C849B2-CE14-4862-88EC-1B76A0A3D7BA}" type="sibTrans" cxnId="{FBBD65C9-D76A-4AFC-88F1-D8FE2FA765E0}">
      <dgm:prSet/>
      <dgm:spPr/>
      <dgm:t>
        <a:bodyPr/>
        <a:lstStyle/>
        <a:p>
          <a:endParaRPr lang="es-ES"/>
        </a:p>
      </dgm:t>
    </dgm:pt>
    <dgm:pt modelId="{AD2D4A0B-3D43-4C6C-85FD-44D488FA6EBC}" type="parTrans" cxnId="{FBBD65C9-D76A-4AFC-88F1-D8FE2FA765E0}">
      <dgm:prSet/>
      <dgm:spPr/>
      <dgm:t>
        <a:bodyPr/>
        <a:lstStyle/>
        <a:p>
          <a:endParaRPr lang="es-ES"/>
        </a:p>
      </dgm:t>
    </dgm:pt>
    <dgm:pt modelId="{B196B404-BFDE-455B-81C1-4E38BE204067}">
      <dgm:prSet custT="1"/>
      <dgm:spPr/>
      <dgm:t>
        <a:bodyPr/>
        <a:lstStyle/>
        <a:p>
          <a:r>
            <a:rPr lang="es-ES" sz="1200" dirty="0" smtClean="0"/>
            <a:t>Implementado en C.</a:t>
          </a:r>
          <a:endParaRPr lang="es-ES" sz="1200" dirty="0"/>
        </a:p>
      </dgm:t>
    </dgm:pt>
    <dgm:pt modelId="{1CABAF45-EEA5-49E0-AEBC-DB6E842D961B}" type="sibTrans" cxnId="{8F244773-8E1C-4F82-BB67-7E0DADDD375F}">
      <dgm:prSet/>
      <dgm:spPr/>
      <dgm:t>
        <a:bodyPr/>
        <a:lstStyle/>
        <a:p>
          <a:endParaRPr lang="es-ES"/>
        </a:p>
      </dgm:t>
    </dgm:pt>
    <dgm:pt modelId="{94428BDF-E3E4-4144-BF30-35CEE9D27E9F}" type="parTrans" cxnId="{8F244773-8E1C-4F82-BB67-7E0DADDD375F}">
      <dgm:prSet/>
      <dgm:spPr/>
      <dgm:t>
        <a:bodyPr/>
        <a:lstStyle/>
        <a:p>
          <a:endParaRPr lang="es-ES"/>
        </a:p>
      </dgm:t>
    </dgm:pt>
    <dgm:pt modelId="{0CF3AB59-F206-43B9-9993-6059EF9B669A}" type="pres">
      <dgm:prSet presAssocID="{4BA9B776-B6D3-4AB4-B1D0-C12C0FDB1C47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ACF7AEF-582C-44F8-B192-B4B38285FFBC}" type="pres">
      <dgm:prSet presAssocID="{4BA9B776-B6D3-4AB4-B1D0-C12C0FDB1C47}" presName="cycle" presStyleCnt="0"/>
      <dgm:spPr/>
    </dgm:pt>
    <dgm:pt modelId="{CB90CE4B-6F52-48EF-A805-2AE51B706E02}" type="pres">
      <dgm:prSet presAssocID="{4BA9B776-B6D3-4AB4-B1D0-C12C0FDB1C47}" presName="centerShape" presStyleCnt="0"/>
      <dgm:spPr/>
    </dgm:pt>
    <dgm:pt modelId="{B5722E46-1DA0-471A-8E0A-0C933CCFE100}" type="pres">
      <dgm:prSet presAssocID="{4BA9B776-B6D3-4AB4-B1D0-C12C0FDB1C47}" presName="connSite" presStyleLbl="node1" presStyleIdx="0" presStyleCnt="7"/>
      <dgm:spPr/>
    </dgm:pt>
    <dgm:pt modelId="{FD067808-7B48-4927-81BF-A664B4FFC852}" type="pres">
      <dgm:prSet presAssocID="{4BA9B776-B6D3-4AB4-B1D0-C12C0FDB1C47}" presName="visible" presStyleLbl="node1" presStyleIdx="0" presStyleCnt="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657" t="12204" r="18657" b="12204"/>
          </a:stretch>
        </a:blipFill>
      </dgm:spPr>
    </dgm:pt>
    <dgm:pt modelId="{6559FCEC-9C86-4C1B-9D6B-592B1063722F}" type="pres">
      <dgm:prSet presAssocID="{9AE18ED6-CE26-4B25-B4B4-B86E825FA750}" presName="Name25" presStyleLbl="parChTrans1D1" presStyleIdx="0" presStyleCnt="6"/>
      <dgm:spPr/>
      <dgm:t>
        <a:bodyPr/>
        <a:lstStyle/>
        <a:p>
          <a:endParaRPr lang="es-ES"/>
        </a:p>
      </dgm:t>
    </dgm:pt>
    <dgm:pt modelId="{8BB086F9-2DCB-4584-B1E6-F91EDB23334A}" type="pres">
      <dgm:prSet presAssocID="{9A5B7C9B-AA74-4FC0-90FB-619348D3FC2F}" presName="node" presStyleCnt="0"/>
      <dgm:spPr/>
    </dgm:pt>
    <dgm:pt modelId="{253DE7EC-057F-4CF5-89AA-D30B72DB3A2E}" type="pres">
      <dgm:prSet presAssocID="{9A5B7C9B-AA74-4FC0-90FB-619348D3FC2F}" presName="parentNode" presStyleLbl="node1" presStyleIdx="1" presStyleCnt="7" custLinFactX="-64295" custLinFactNeighborX="-100000" custLinFactNeighborY="6779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709DA3-FF4C-4A47-9D65-FA7D6936941D}" type="pres">
      <dgm:prSet presAssocID="{9A5B7C9B-AA74-4FC0-90FB-619348D3FC2F}" presName="child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5D3B847-DCA1-41E4-92E0-99AE05ACB077}" type="pres">
      <dgm:prSet presAssocID="{C0ACF538-B2D8-4DB3-B366-85B2DEB81081}" presName="Name25" presStyleLbl="parChTrans1D1" presStyleIdx="1" presStyleCnt="6"/>
      <dgm:spPr/>
      <dgm:t>
        <a:bodyPr/>
        <a:lstStyle/>
        <a:p>
          <a:endParaRPr lang="es-ES"/>
        </a:p>
      </dgm:t>
    </dgm:pt>
    <dgm:pt modelId="{7D2D309A-DC15-43DF-BCCD-984476C98688}" type="pres">
      <dgm:prSet presAssocID="{F41186DD-D226-4D4D-B660-E1ECFEDCF0E6}" presName="node" presStyleCnt="0"/>
      <dgm:spPr/>
    </dgm:pt>
    <dgm:pt modelId="{ADFB798B-4FA7-4CED-90C2-C891013DF64E}" type="pres">
      <dgm:prSet presAssocID="{F41186DD-D226-4D4D-B660-E1ECFEDCF0E6}" presName="parentNode" presStyleLbl="node1" presStyleIdx="2" presStyleCnt="7" custLinFactNeighborX="70285" custLinFactNeighborY="-5486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B7CE9D-FEA3-4893-AF94-B38B26E9F02B}" type="pres">
      <dgm:prSet presAssocID="{F41186DD-D226-4D4D-B660-E1ECFEDCF0E6}" presName="child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D831A70-1AA6-4B4B-9E1B-05B287BDE278}" type="pres">
      <dgm:prSet presAssocID="{36523E9B-7EE6-424F-953E-F3A963B7B5FF}" presName="Name25" presStyleLbl="parChTrans1D1" presStyleIdx="2" presStyleCnt="6"/>
      <dgm:spPr/>
      <dgm:t>
        <a:bodyPr/>
        <a:lstStyle/>
        <a:p>
          <a:endParaRPr lang="es-ES"/>
        </a:p>
      </dgm:t>
    </dgm:pt>
    <dgm:pt modelId="{40EF64D5-592A-4A0E-BED3-8AAB03E01E58}" type="pres">
      <dgm:prSet presAssocID="{56902ACB-2E9B-4CB2-A2A8-843A4454D556}" presName="node" presStyleCnt="0"/>
      <dgm:spPr/>
    </dgm:pt>
    <dgm:pt modelId="{8B320D18-15E1-4C55-BB79-281C479BDE81}" type="pres">
      <dgm:prSet presAssocID="{56902ACB-2E9B-4CB2-A2A8-843A4454D556}" presName="parentNode" presStyleLbl="node1" presStyleIdx="3" presStyleCnt="7" custLinFactNeighborX="31242" custLinFactNeighborY="407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C186B35-8BCD-4DF1-B0A6-92B9C517C01C}" type="pres">
      <dgm:prSet presAssocID="{56902ACB-2E9B-4CB2-A2A8-843A4454D556}" presName="child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3A88E0-E0F4-49CE-AD3D-E7DAC539CBF5}" type="pres">
      <dgm:prSet presAssocID="{4C72BBA9-04D7-41CC-A6CB-FF2917613012}" presName="Name25" presStyleLbl="parChTrans1D1" presStyleIdx="3" presStyleCnt="6"/>
      <dgm:spPr/>
      <dgm:t>
        <a:bodyPr/>
        <a:lstStyle/>
        <a:p>
          <a:endParaRPr lang="es-ES"/>
        </a:p>
      </dgm:t>
    </dgm:pt>
    <dgm:pt modelId="{A84CDFEE-E1C8-47D7-AB28-516BB802BD51}" type="pres">
      <dgm:prSet presAssocID="{30608D36-7A88-4B43-8D63-3A0A0B21075C}" presName="node" presStyleCnt="0"/>
      <dgm:spPr/>
    </dgm:pt>
    <dgm:pt modelId="{718D4354-364F-4850-B8F6-9E386771BEFE}" type="pres">
      <dgm:prSet presAssocID="{30608D36-7A88-4B43-8D63-3A0A0B21075C}" presName="parentNode" presStyleLbl="node1" presStyleIdx="4" presStyleCnt="7" custLinFactNeighborX="-16288" custLinFactNeighborY="3775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D262B1C-3939-4BA2-9DA2-ECCBA4F8BB50}" type="pres">
      <dgm:prSet presAssocID="{30608D36-7A88-4B43-8D63-3A0A0B21075C}" presName="child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3C387D-DA3D-4ECF-90D4-C195C2ABBE51}" type="pres">
      <dgm:prSet presAssocID="{5193D1B8-8C48-4792-952E-5B56D8C46A71}" presName="Name25" presStyleLbl="parChTrans1D1" presStyleIdx="4" presStyleCnt="6"/>
      <dgm:spPr/>
      <dgm:t>
        <a:bodyPr/>
        <a:lstStyle/>
        <a:p>
          <a:endParaRPr lang="es-ES"/>
        </a:p>
      </dgm:t>
    </dgm:pt>
    <dgm:pt modelId="{A0A118AA-E111-4E08-8C71-FF9CB14904EC}" type="pres">
      <dgm:prSet presAssocID="{F562AE5F-FA91-4C8A-ACD3-60F1E86D9B33}" presName="node" presStyleCnt="0"/>
      <dgm:spPr/>
    </dgm:pt>
    <dgm:pt modelId="{068C5C9B-40C3-41FA-9885-98C70CDB9E62}" type="pres">
      <dgm:prSet presAssocID="{F562AE5F-FA91-4C8A-ACD3-60F1E86D9B33}" presName="parentNode" presStyleLbl="node1" presStyleIdx="5" presStyleCnt="7" custLinFactX="-200000" custLinFactNeighborX="-245422" custLinFactNeighborY="-3155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54FFC8-FCBE-4669-A86B-7ADA0B362B72}" type="pres">
      <dgm:prSet presAssocID="{F562AE5F-FA91-4C8A-ACD3-60F1E86D9B33}" presName="child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A0802B-7F77-4DD1-B037-B0CAB424BEC4}" type="pres">
      <dgm:prSet presAssocID="{16739F73-F626-40D3-BDA6-33CD73576F0E}" presName="Name25" presStyleLbl="parChTrans1D1" presStyleIdx="5" presStyleCnt="6"/>
      <dgm:spPr/>
      <dgm:t>
        <a:bodyPr/>
        <a:lstStyle/>
        <a:p>
          <a:endParaRPr lang="es-ES"/>
        </a:p>
      </dgm:t>
    </dgm:pt>
    <dgm:pt modelId="{B3B182FC-71FD-4BB2-9D5D-ACE9E9B0DF72}" type="pres">
      <dgm:prSet presAssocID="{08082263-895A-49CB-98D4-156A6CB6A977}" presName="node" presStyleCnt="0"/>
      <dgm:spPr/>
    </dgm:pt>
    <dgm:pt modelId="{CF9FC2BD-BFC8-438B-BD97-B72379CD4033}" type="pres">
      <dgm:prSet presAssocID="{08082263-895A-49CB-98D4-156A6CB6A977}" presName="parentNode" presStyleLbl="node1" presStyleIdx="6" presStyleCnt="7" custLinFactNeighborX="-52997" custLinFactNeighborY="-6655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C20A0C-006A-434B-B72D-9CB7D2093553}" type="pres">
      <dgm:prSet presAssocID="{08082263-895A-49CB-98D4-156A6CB6A977}" presName="childNode" presStyleLbl="revTx" presStyleIdx="4" presStyleCnt="5">
        <dgm:presLayoutVars>
          <dgm:bulletEnabled val="1"/>
        </dgm:presLayoutVars>
      </dgm:prSet>
      <dgm:spPr/>
    </dgm:pt>
  </dgm:ptLst>
  <dgm:cxnLst>
    <dgm:cxn modelId="{AED2408B-2FB7-4332-903B-061AF3EBEEF8}" type="presOf" srcId="{2C5F11DD-EB65-4CA9-9926-B3044EF9E393}" destId="{DD262B1C-3939-4BA2-9DA2-ECCBA4F8BB50}" srcOrd="0" destOrd="1" presId="urn:microsoft.com/office/officeart/2005/8/layout/radial2"/>
    <dgm:cxn modelId="{FCC71388-066C-45AE-8EAC-1B08FF42B640}" srcId="{4BA9B776-B6D3-4AB4-B1D0-C12C0FDB1C47}" destId="{56902ACB-2E9B-4CB2-A2A8-843A4454D556}" srcOrd="2" destOrd="0" parTransId="{36523E9B-7EE6-424F-953E-F3A963B7B5FF}" sibTransId="{9B54F5CB-9752-4A82-8AF6-C34722AE07E3}"/>
    <dgm:cxn modelId="{BA0CD793-FC85-4EE9-829E-803F36E89295}" srcId="{30608D36-7A88-4B43-8D63-3A0A0B21075C}" destId="{38B276CF-6CEE-4A3F-B348-1A023DAA0B8E}" srcOrd="0" destOrd="0" parTransId="{CB5F6834-453D-46F4-9554-1E6FA028D50C}" sibTransId="{32A22E93-3273-4C31-BB83-44AAE7789EE9}"/>
    <dgm:cxn modelId="{4C48FF52-160C-439F-A4BB-0E689BA836FF}" srcId="{F41186DD-D226-4D4D-B660-E1ECFEDCF0E6}" destId="{FABA36A5-2332-40F6-9695-8D2D19453D29}" srcOrd="0" destOrd="0" parTransId="{645D639F-CB0C-40A3-9B6C-1118880EFD99}" sibTransId="{D1872146-8135-49A5-8582-7339D2E84470}"/>
    <dgm:cxn modelId="{FBC088EC-510D-4038-B848-21FAC028A3AF}" type="presOf" srcId="{5CA830B8-A352-456A-B6AF-1A524FBE0938}" destId="{DD262B1C-3939-4BA2-9DA2-ECCBA4F8BB50}" srcOrd="0" destOrd="2" presId="urn:microsoft.com/office/officeart/2005/8/layout/radial2"/>
    <dgm:cxn modelId="{D7313939-94AD-43BE-A634-30C8BE008F98}" type="presOf" srcId="{4BA9B776-B6D3-4AB4-B1D0-C12C0FDB1C47}" destId="{0CF3AB59-F206-43B9-9993-6059EF9B669A}" srcOrd="0" destOrd="0" presId="urn:microsoft.com/office/officeart/2005/8/layout/radial2"/>
    <dgm:cxn modelId="{143F6ABF-095A-460F-83DB-FB12BEF4E738}" type="presOf" srcId="{9AE18ED6-CE26-4B25-B4B4-B86E825FA750}" destId="{6559FCEC-9C86-4C1B-9D6B-592B1063722F}" srcOrd="0" destOrd="0" presId="urn:microsoft.com/office/officeart/2005/8/layout/radial2"/>
    <dgm:cxn modelId="{8F244773-8E1C-4F82-BB67-7E0DADDD375F}" srcId="{F41186DD-D226-4D4D-B660-E1ECFEDCF0E6}" destId="{B196B404-BFDE-455B-81C1-4E38BE204067}" srcOrd="2" destOrd="0" parTransId="{94428BDF-E3E4-4144-BF30-35CEE9D27E9F}" sibTransId="{1CABAF45-EEA5-49E0-AEBC-DB6E842D961B}"/>
    <dgm:cxn modelId="{AECFF854-260B-4D87-ACDA-17C92F1A4A4E}" srcId="{4BA9B776-B6D3-4AB4-B1D0-C12C0FDB1C47}" destId="{F562AE5F-FA91-4C8A-ACD3-60F1E86D9B33}" srcOrd="4" destOrd="0" parTransId="{5193D1B8-8C48-4792-952E-5B56D8C46A71}" sibTransId="{7870B089-DA10-4B5B-814B-F720ABEE80E4}"/>
    <dgm:cxn modelId="{9777FAF1-32EF-498A-A788-A02EEF520CC5}" type="presOf" srcId="{36523E9B-7EE6-424F-953E-F3A963B7B5FF}" destId="{BD831A70-1AA6-4B4B-9E1B-05B287BDE278}" srcOrd="0" destOrd="0" presId="urn:microsoft.com/office/officeart/2005/8/layout/radial2"/>
    <dgm:cxn modelId="{B93F4C57-7EB2-42AD-8371-84E764348E7F}" srcId="{F562AE5F-FA91-4C8A-ACD3-60F1E86D9B33}" destId="{1857A419-2E12-4618-857F-AAD8E2C8E307}" srcOrd="0" destOrd="0" parTransId="{ACFBEB5B-8774-4231-8C9A-E1FB7943805F}" sibTransId="{09B0B7B0-803B-41EC-918C-D1AB46EF1299}"/>
    <dgm:cxn modelId="{0EE68400-B3B5-4EB1-A2E2-13E64DB52CA0}" type="presOf" srcId="{4C72BBA9-04D7-41CC-A6CB-FF2917613012}" destId="{353A88E0-E0F4-49CE-AD3D-E7DAC539CBF5}" srcOrd="0" destOrd="0" presId="urn:microsoft.com/office/officeart/2005/8/layout/radial2"/>
    <dgm:cxn modelId="{5A27AB89-4562-4CE1-82B1-5672A28C1EB5}" type="presOf" srcId="{08082263-895A-49CB-98D4-156A6CB6A977}" destId="{CF9FC2BD-BFC8-438B-BD97-B72379CD4033}" srcOrd="0" destOrd="0" presId="urn:microsoft.com/office/officeart/2005/8/layout/radial2"/>
    <dgm:cxn modelId="{94D602BA-EA79-428A-B6BD-7A49422E6001}" srcId="{56902ACB-2E9B-4CB2-A2A8-843A4454D556}" destId="{20C74BD8-C1FD-470F-977D-6A842BC1DB06}" srcOrd="0" destOrd="0" parTransId="{852A488F-5FFA-4BF8-ABBB-9939C6FC0059}" sibTransId="{C330049F-938B-48BD-BC43-5762E4EBC080}"/>
    <dgm:cxn modelId="{DDAC5A41-B2A3-406B-9169-1BB1CECCEFF1}" srcId="{56902ACB-2E9B-4CB2-A2A8-843A4454D556}" destId="{BF61F284-AC44-46C8-BDE4-9249E2C76EA4}" srcOrd="1" destOrd="0" parTransId="{839A3BBF-2534-4E9C-97CB-E84D6627A1FF}" sibTransId="{0A33E369-7D54-4638-9485-F986852C4B06}"/>
    <dgm:cxn modelId="{A8685245-806A-4302-9FB0-BDB380F9E99B}" srcId="{9A5B7C9B-AA74-4FC0-90FB-619348D3FC2F}" destId="{D790451A-219E-421D-AB9C-86399C71BBDC}" srcOrd="0" destOrd="0" parTransId="{3675C2EA-4D64-4A28-B8D4-61C98EF52C62}" sibTransId="{BBC66827-BCB4-4551-B6E2-7B74CD549DAD}"/>
    <dgm:cxn modelId="{FAF1D20C-9471-463A-BDFD-8EB19763B935}" srcId="{30608D36-7A88-4B43-8D63-3A0A0B21075C}" destId="{2C5F11DD-EB65-4CA9-9926-B3044EF9E393}" srcOrd="1" destOrd="0" parTransId="{DC0E122F-08D5-4E38-B17D-FCBF49C9A1FC}" sibTransId="{02F793C2-3A5E-4210-8A82-928F600850F7}"/>
    <dgm:cxn modelId="{3EB1C118-B5A0-4CED-9437-2BBB8C7E4A6A}" srcId="{30608D36-7A88-4B43-8D63-3A0A0B21075C}" destId="{67085065-F1D6-48E4-B288-C59BD7DF9D66}" srcOrd="3" destOrd="0" parTransId="{134D4ADA-8BD1-4BEC-8EBC-73CCDA2576CB}" sibTransId="{5E3B7C9F-A0BE-4A94-B7E6-A049D75CA19E}"/>
    <dgm:cxn modelId="{36C58166-3DF7-4B30-9E84-981CD81E3CC0}" type="presOf" srcId="{67085065-F1D6-48E4-B288-C59BD7DF9D66}" destId="{DD262B1C-3939-4BA2-9DA2-ECCBA4F8BB50}" srcOrd="0" destOrd="3" presId="urn:microsoft.com/office/officeart/2005/8/layout/radial2"/>
    <dgm:cxn modelId="{2E7016A8-4AF4-44E6-BECA-AB076898B662}" type="presOf" srcId="{38B276CF-6CEE-4A3F-B348-1A023DAA0B8E}" destId="{DD262B1C-3939-4BA2-9DA2-ECCBA4F8BB50}" srcOrd="0" destOrd="0" presId="urn:microsoft.com/office/officeart/2005/8/layout/radial2"/>
    <dgm:cxn modelId="{FBBD65C9-D76A-4AFC-88F1-D8FE2FA765E0}" srcId="{F41186DD-D226-4D4D-B660-E1ECFEDCF0E6}" destId="{DFE1FA9B-CDBE-4A8D-89F7-73C6C0B373C3}" srcOrd="1" destOrd="0" parTransId="{AD2D4A0B-3D43-4C6C-85FD-44D488FA6EBC}" sibTransId="{38C849B2-CE14-4862-88EC-1B76A0A3D7BA}"/>
    <dgm:cxn modelId="{4A6E9156-C3AA-410B-B950-84A26EA443A7}" type="presOf" srcId="{5193D1B8-8C48-4792-952E-5B56D8C46A71}" destId="{0C3C387D-DA3D-4ECF-90D4-C195C2ABBE51}" srcOrd="0" destOrd="0" presId="urn:microsoft.com/office/officeart/2005/8/layout/radial2"/>
    <dgm:cxn modelId="{51D5770A-C537-4C85-BEC0-993918438A77}" type="presOf" srcId="{B196B404-BFDE-455B-81C1-4E38BE204067}" destId="{5DB7CE9D-FEA3-4893-AF94-B38B26E9F02B}" srcOrd="0" destOrd="2" presId="urn:microsoft.com/office/officeart/2005/8/layout/radial2"/>
    <dgm:cxn modelId="{AE2069FE-C8F7-4155-9B09-3385F0DE1675}" type="presOf" srcId="{F41186DD-D226-4D4D-B660-E1ECFEDCF0E6}" destId="{ADFB798B-4FA7-4CED-90C2-C891013DF64E}" srcOrd="0" destOrd="0" presId="urn:microsoft.com/office/officeart/2005/8/layout/radial2"/>
    <dgm:cxn modelId="{E86F46C9-EA9C-4F67-8282-E2AF73A86797}" type="presOf" srcId="{9A5B7C9B-AA74-4FC0-90FB-619348D3FC2F}" destId="{253DE7EC-057F-4CF5-89AA-D30B72DB3A2E}" srcOrd="0" destOrd="0" presId="urn:microsoft.com/office/officeart/2005/8/layout/radial2"/>
    <dgm:cxn modelId="{ECE592DC-894B-4860-89D5-EA66147B249F}" type="presOf" srcId="{DFE1FA9B-CDBE-4A8D-89F7-73C6C0B373C3}" destId="{5DB7CE9D-FEA3-4893-AF94-B38B26E9F02B}" srcOrd="0" destOrd="1" presId="urn:microsoft.com/office/officeart/2005/8/layout/radial2"/>
    <dgm:cxn modelId="{4F14B31A-F94F-431F-904D-20493B141FE8}" srcId="{4BA9B776-B6D3-4AB4-B1D0-C12C0FDB1C47}" destId="{9A5B7C9B-AA74-4FC0-90FB-619348D3FC2F}" srcOrd="0" destOrd="0" parTransId="{9AE18ED6-CE26-4B25-B4B4-B86E825FA750}" sibTransId="{C5E092C7-C112-402B-96C9-408E981E54D4}"/>
    <dgm:cxn modelId="{831E15DC-63D0-4D42-B155-33C9DA208B0D}" type="presOf" srcId="{C0ACF538-B2D8-4DB3-B366-85B2DEB81081}" destId="{D5D3B847-DCA1-41E4-92E0-99AE05ACB077}" srcOrd="0" destOrd="0" presId="urn:microsoft.com/office/officeart/2005/8/layout/radial2"/>
    <dgm:cxn modelId="{827D17A5-C37E-4B50-B0B3-3AEB8EF7979F}" type="presOf" srcId="{56902ACB-2E9B-4CB2-A2A8-843A4454D556}" destId="{8B320D18-15E1-4C55-BB79-281C479BDE81}" srcOrd="0" destOrd="0" presId="urn:microsoft.com/office/officeart/2005/8/layout/radial2"/>
    <dgm:cxn modelId="{921294CC-F43C-4AE1-9DC8-E628F266EEE0}" srcId="{4BA9B776-B6D3-4AB4-B1D0-C12C0FDB1C47}" destId="{F41186DD-D226-4D4D-B660-E1ECFEDCF0E6}" srcOrd="1" destOrd="0" parTransId="{C0ACF538-B2D8-4DB3-B366-85B2DEB81081}" sibTransId="{1AA0513E-BCD2-4DD3-A16E-E6283A7E3895}"/>
    <dgm:cxn modelId="{51BF9A16-8444-4D4F-89F9-DC6E3F6C487D}" type="presOf" srcId="{BF61F284-AC44-46C8-BDE4-9249E2C76EA4}" destId="{7C186B35-8BCD-4DF1-B0A6-92B9C517C01C}" srcOrd="0" destOrd="1" presId="urn:microsoft.com/office/officeart/2005/8/layout/radial2"/>
    <dgm:cxn modelId="{3D5AAFF4-D2CA-4A18-AA70-53C89C8D3E3F}" type="presOf" srcId="{30608D36-7A88-4B43-8D63-3A0A0B21075C}" destId="{718D4354-364F-4850-B8F6-9E386771BEFE}" srcOrd="0" destOrd="0" presId="urn:microsoft.com/office/officeart/2005/8/layout/radial2"/>
    <dgm:cxn modelId="{87820292-E3F5-4520-B4D1-AFBD65D1BEB0}" srcId="{4BA9B776-B6D3-4AB4-B1D0-C12C0FDB1C47}" destId="{30608D36-7A88-4B43-8D63-3A0A0B21075C}" srcOrd="3" destOrd="0" parTransId="{4C72BBA9-04D7-41CC-A6CB-FF2917613012}" sibTransId="{90FFC4A5-7644-4CA9-B1B1-53CEAAFCFE95}"/>
    <dgm:cxn modelId="{D2B939EE-6528-47E0-85FC-E5AE93F5F4EE}" type="presOf" srcId="{20C74BD8-C1FD-470F-977D-6A842BC1DB06}" destId="{7C186B35-8BCD-4DF1-B0A6-92B9C517C01C}" srcOrd="0" destOrd="0" presId="urn:microsoft.com/office/officeart/2005/8/layout/radial2"/>
    <dgm:cxn modelId="{76E60757-26C0-4D01-94BA-FC7F6E2EF9E9}" type="presOf" srcId="{16739F73-F626-40D3-BDA6-33CD73576F0E}" destId="{BAA0802B-7F77-4DD1-B037-B0CAB424BEC4}" srcOrd="0" destOrd="0" presId="urn:microsoft.com/office/officeart/2005/8/layout/radial2"/>
    <dgm:cxn modelId="{6E4C9873-5BE7-450E-BD1A-B5339679ED56}" type="presOf" srcId="{1857A419-2E12-4618-857F-AAD8E2C8E307}" destId="{9354FFC8-FCBE-4669-A86B-7ADA0B362B72}" srcOrd="0" destOrd="0" presId="urn:microsoft.com/office/officeart/2005/8/layout/radial2"/>
    <dgm:cxn modelId="{44BD3088-D7E2-45FA-9EF8-A035AE123DFE}" type="presOf" srcId="{F562AE5F-FA91-4C8A-ACD3-60F1E86D9B33}" destId="{068C5C9B-40C3-41FA-9885-98C70CDB9E62}" srcOrd="0" destOrd="0" presId="urn:microsoft.com/office/officeart/2005/8/layout/radial2"/>
    <dgm:cxn modelId="{7B3A6538-6C75-4E05-B885-D6E80847ECFC}" type="presOf" srcId="{FABA36A5-2332-40F6-9695-8D2D19453D29}" destId="{5DB7CE9D-FEA3-4893-AF94-B38B26E9F02B}" srcOrd="0" destOrd="0" presId="urn:microsoft.com/office/officeart/2005/8/layout/radial2"/>
    <dgm:cxn modelId="{9028185D-6169-40B3-966D-45C5B9B94265}" srcId="{4BA9B776-B6D3-4AB4-B1D0-C12C0FDB1C47}" destId="{08082263-895A-49CB-98D4-156A6CB6A977}" srcOrd="5" destOrd="0" parTransId="{16739F73-F626-40D3-BDA6-33CD73576F0E}" sibTransId="{BA43B664-9553-44F7-828E-40BC5EBC84F7}"/>
    <dgm:cxn modelId="{09C7C8DB-0F63-4AC9-96E3-CC641309B1A0}" srcId="{30608D36-7A88-4B43-8D63-3A0A0B21075C}" destId="{5CA830B8-A352-456A-B6AF-1A524FBE0938}" srcOrd="2" destOrd="0" parTransId="{F09885C8-0F7A-48F5-8F30-61F3F1976478}" sibTransId="{E68FB31D-4512-4704-8A01-0057C1F35AA9}"/>
    <dgm:cxn modelId="{B1C31E45-3A90-41FE-85E8-87701E385DB6}" type="presOf" srcId="{D790451A-219E-421D-AB9C-86399C71BBDC}" destId="{68709DA3-FF4C-4A47-9D65-FA7D6936941D}" srcOrd="0" destOrd="0" presId="urn:microsoft.com/office/officeart/2005/8/layout/radial2"/>
    <dgm:cxn modelId="{1AC61975-81B6-4F49-980C-0267D2EF8B60}" type="presParOf" srcId="{0CF3AB59-F206-43B9-9993-6059EF9B669A}" destId="{6ACF7AEF-582C-44F8-B192-B4B38285FFBC}" srcOrd="0" destOrd="0" presId="urn:microsoft.com/office/officeart/2005/8/layout/radial2"/>
    <dgm:cxn modelId="{B07CFF40-B21D-4A6C-8AE3-123F5CDD232A}" type="presParOf" srcId="{6ACF7AEF-582C-44F8-B192-B4B38285FFBC}" destId="{CB90CE4B-6F52-48EF-A805-2AE51B706E02}" srcOrd="0" destOrd="0" presId="urn:microsoft.com/office/officeart/2005/8/layout/radial2"/>
    <dgm:cxn modelId="{B6F8911F-D693-4B5F-A7B0-485280E6D8E1}" type="presParOf" srcId="{CB90CE4B-6F52-48EF-A805-2AE51B706E02}" destId="{B5722E46-1DA0-471A-8E0A-0C933CCFE100}" srcOrd="0" destOrd="0" presId="urn:microsoft.com/office/officeart/2005/8/layout/radial2"/>
    <dgm:cxn modelId="{BC9C2199-AF6C-4CAB-AA27-5F9F1B4F6908}" type="presParOf" srcId="{CB90CE4B-6F52-48EF-A805-2AE51B706E02}" destId="{FD067808-7B48-4927-81BF-A664B4FFC852}" srcOrd="1" destOrd="0" presId="urn:microsoft.com/office/officeart/2005/8/layout/radial2"/>
    <dgm:cxn modelId="{9FEDB4B6-37E0-4885-8ED8-82B4C1F6493C}" type="presParOf" srcId="{6ACF7AEF-582C-44F8-B192-B4B38285FFBC}" destId="{6559FCEC-9C86-4C1B-9D6B-592B1063722F}" srcOrd="1" destOrd="0" presId="urn:microsoft.com/office/officeart/2005/8/layout/radial2"/>
    <dgm:cxn modelId="{BC5C816B-9872-4FBC-B3DC-E9E4116B95F4}" type="presParOf" srcId="{6ACF7AEF-582C-44F8-B192-B4B38285FFBC}" destId="{8BB086F9-2DCB-4584-B1E6-F91EDB23334A}" srcOrd="2" destOrd="0" presId="urn:microsoft.com/office/officeart/2005/8/layout/radial2"/>
    <dgm:cxn modelId="{118D7AB8-495D-47E2-850C-BCD4F8369F46}" type="presParOf" srcId="{8BB086F9-2DCB-4584-B1E6-F91EDB23334A}" destId="{253DE7EC-057F-4CF5-89AA-D30B72DB3A2E}" srcOrd="0" destOrd="0" presId="urn:microsoft.com/office/officeart/2005/8/layout/radial2"/>
    <dgm:cxn modelId="{89163673-53A7-43AD-99BD-4936F51B582B}" type="presParOf" srcId="{8BB086F9-2DCB-4584-B1E6-F91EDB23334A}" destId="{68709DA3-FF4C-4A47-9D65-FA7D6936941D}" srcOrd="1" destOrd="0" presId="urn:microsoft.com/office/officeart/2005/8/layout/radial2"/>
    <dgm:cxn modelId="{695BC638-213D-48B7-AE96-0170A17B0DE1}" type="presParOf" srcId="{6ACF7AEF-582C-44F8-B192-B4B38285FFBC}" destId="{D5D3B847-DCA1-41E4-92E0-99AE05ACB077}" srcOrd="3" destOrd="0" presId="urn:microsoft.com/office/officeart/2005/8/layout/radial2"/>
    <dgm:cxn modelId="{C5127F25-AA4C-48B2-98F5-EE666ACEC08D}" type="presParOf" srcId="{6ACF7AEF-582C-44F8-B192-B4B38285FFBC}" destId="{7D2D309A-DC15-43DF-BCCD-984476C98688}" srcOrd="4" destOrd="0" presId="urn:microsoft.com/office/officeart/2005/8/layout/radial2"/>
    <dgm:cxn modelId="{C753A2E5-AD71-48F0-B2E3-8670ABC8EDCF}" type="presParOf" srcId="{7D2D309A-DC15-43DF-BCCD-984476C98688}" destId="{ADFB798B-4FA7-4CED-90C2-C891013DF64E}" srcOrd="0" destOrd="0" presId="urn:microsoft.com/office/officeart/2005/8/layout/radial2"/>
    <dgm:cxn modelId="{9A6C207B-5578-4D16-BF6A-AD9F6C98EAF1}" type="presParOf" srcId="{7D2D309A-DC15-43DF-BCCD-984476C98688}" destId="{5DB7CE9D-FEA3-4893-AF94-B38B26E9F02B}" srcOrd="1" destOrd="0" presId="urn:microsoft.com/office/officeart/2005/8/layout/radial2"/>
    <dgm:cxn modelId="{047A0C7B-15A4-46D2-9B68-A07C36D3F607}" type="presParOf" srcId="{6ACF7AEF-582C-44F8-B192-B4B38285FFBC}" destId="{BD831A70-1AA6-4B4B-9E1B-05B287BDE278}" srcOrd="5" destOrd="0" presId="urn:microsoft.com/office/officeart/2005/8/layout/radial2"/>
    <dgm:cxn modelId="{620DA68B-9672-48BB-94A0-55A85EF51A46}" type="presParOf" srcId="{6ACF7AEF-582C-44F8-B192-B4B38285FFBC}" destId="{40EF64D5-592A-4A0E-BED3-8AAB03E01E58}" srcOrd="6" destOrd="0" presId="urn:microsoft.com/office/officeart/2005/8/layout/radial2"/>
    <dgm:cxn modelId="{0F9ABBB4-BA3E-4E33-BA2A-74B8A714DF53}" type="presParOf" srcId="{40EF64D5-592A-4A0E-BED3-8AAB03E01E58}" destId="{8B320D18-15E1-4C55-BB79-281C479BDE81}" srcOrd="0" destOrd="0" presId="urn:microsoft.com/office/officeart/2005/8/layout/radial2"/>
    <dgm:cxn modelId="{4266EF5F-054E-49E0-95B7-E48172DB7A38}" type="presParOf" srcId="{40EF64D5-592A-4A0E-BED3-8AAB03E01E58}" destId="{7C186B35-8BCD-4DF1-B0A6-92B9C517C01C}" srcOrd="1" destOrd="0" presId="urn:microsoft.com/office/officeart/2005/8/layout/radial2"/>
    <dgm:cxn modelId="{097C2787-01B9-4F12-98A0-2B5659B887CD}" type="presParOf" srcId="{6ACF7AEF-582C-44F8-B192-B4B38285FFBC}" destId="{353A88E0-E0F4-49CE-AD3D-E7DAC539CBF5}" srcOrd="7" destOrd="0" presId="urn:microsoft.com/office/officeart/2005/8/layout/radial2"/>
    <dgm:cxn modelId="{7101A5A0-88F8-4104-BE50-76FBD2885577}" type="presParOf" srcId="{6ACF7AEF-582C-44F8-B192-B4B38285FFBC}" destId="{A84CDFEE-E1C8-47D7-AB28-516BB802BD51}" srcOrd="8" destOrd="0" presId="urn:microsoft.com/office/officeart/2005/8/layout/radial2"/>
    <dgm:cxn modelId="{606FFDA4-1940-4614-B389-C5C8927D201F}" type="presParOf" srcId="{A84CDFEE-E1C8-47D7-AB28-516BB802BD51}" destId="{718D4354-364F-4850-B8F6-9E386771BEFE}" srcOrd="0" destOrd="0" presId="urn:microsoft.com/office/officeart/2005/8/layout/radial2"/>
    <dgm:cxn modelId="{63F61B26-5387-40C5-952B-8D76C332D5E8}" type="presParOf" srcId="{A84CDFEE-E1C8-47D7-AB28-516BB802BD51}" destId="{DD262B1C-3939-4BA2-9DA2-ECCBA4F8BB50}" srcOrd="1" destOrd="0" presId="urn:microsoft.com/office/officeart/2005/8/layout/radial2"/>
    <dgm:cxn modelId="{EC05BCF4-AE80-4E03-A711-F69D8E6CD3AF}" type="presParOf" srcId="{6ACF7AEF-582C-44F8-B192-B4B38285FFBC}" destId="{0C3C387D-DA3D-4ECF-90D4-C195C2ABBE51}" srcOrd="9" destOrd="0" presId="urn:microsoft.com/office/officeart/2005/8/layout/radial2"/>
    <dgm:cxn modelId="{35B404B9-9E67-4261-AC38-9D1EDDFDE250}" type="presParOf" srcId="{6ACF7AEF-582C-44F8-B192-B4B38285FFBC}" destId="{A0A118AA-E111-4E08-8C71-FF9CB14904EC}" srcOrd="10" destOrd="0" presId="urn:microsoft.com/office/officeart/2005/8/layout/radial2"/>
    <dgm:cxn modelId="{3B9582B5-368E-43F1-A66F-FFB215A4961C}" type="presParOf" srcId="{A0A118AA-E111-4E08-8C71-FF9CB14904EC}" destId="{068C5C9B-40C3-41FA-9885-98C70CDB9E62}" srcOrd="0" destOrd="0" presId="urn:microsoft.com/office/officeart/2005/8/layout/radial2"/>
    <dgm:cxn modelId="{9A0E87B1-2CD2-426C-A284-69293B466E51}" type="presParOf" srcId="{A0A118AA-E111-4E08-8C71-FF9CB14904EC}" destId="{9354FFC8-FCBE-4669-A86B-7ADA0B362B72}" srcOrd="1" destOrd="0" presId="urn:microsoft.com/office/officeart/2005/8/layout/radial2"/>
    <dgm:cxn modelId="{86179AB8-1079-4506-A4BB-BF6497AFDDEC}" type="presParOf" srcId="{6ACF7AEF-582C-44F8-B192-B4B38285FFBC}" destId="{BAA0802B-7F77-4DD1-B037-B0CAB424BEC4}" srcOrd="11" destOrd="0" presId="urn:microsoft.com/office/officeart/2005/8/layout/radial2"/>
    <dgm:cxn modelId="{477B7C9E-AA0A-4262-B1CA-6A115B409564}" type="presParOf" srcId="{6ACF7AEF-582C-44F8-B192-B4B38285FFBC}" destId="{B3B182FC-71FD-4BB2-9D5D-ACE9E9B0DF72}" srcOrd="12" destOrd="0" presId="urn:microsoft.com/office/officeart/2005/8/layout/radial2"/>
    <dgm:cxn modelId="{0B6243CA-41ED-4514-8C57-4E82920EC8FB}" type="presParOf" srcId="{B3B182FC-71FD-4BB2-9D5D-ACE9E9B0DF72}" destId="{CF9FC2BD-BFC8-438B-BD97-B72379CD4033}" srcOrd="0" destOrd="0" presId="urn:microsoft.com/office/officeart/2005/8/layout/radial2"/>
    <dgm:cxn modelId="{AC890E5B-85B7-4907-9AE7-DF6C803AD95B}" type="presParOf" srcId="{B3B182FC-71FD-4BB2-9D5D-ACE9E9B0DF72}" destId="{C0C20A0C-006A-434B-B72D-9CB7D209355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208C6E-387E-4D6D-BC87-A37A174450C1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42CE4E6-AA96-462B-963E-006C3110B05B}">
      <dgm:prSet phldrT="[Texto]"/>
      <dgm:spPr/>
      <dgm:t>
        <a:bodyPr/>
        <a:lstStyle/>
        <a:p>
          <a:r>
            <a:rPr lang="es-ES" dirty="0" err="1" smtClean="0"/>
            <a:t>Model</a:t>
          </a:r>
          <a:endParaRPr lang="es-ES" dirty="0"/>
        </a:p>
      </dgm:t>
    </dgm:pt>
    <dgm:pt modelId="{1D046C8F-BC80-474E-9613-992099D6D29B}" type="parTrans" cxnId="{8B96918C-4B89-4FD8-9D3C-ECDE2CA6EE08}">
      <dgm:prSet/>
      <dgm:spPr/>
      <dgm:t>
        <a:bodyPr/>
        <a:lstStyle/>
        <a:p>
          <a:endParaRPr lang="es-ES"/>
        </a:p>
      </dgm:t>
    </dgm:pt>
    <dgm:pt modelId="{9E3C3FF6-618C-45DB-AF61-B3B998E7FC09}" type="sibTrans" cxnId="{8B96918C-4B89-4FD8-9D3C-ECDE2CA6EE08}">
      <dgm:prSet/>
      <dgm:spPr/>
      <dgm:t>
        <a:bodyPr/>
        <a:lstStyle/>
        <a:p>
          <a:endParaRPr lang="es-ES"/>
        </a:p>
      </dgm:t>
    </dgm:pt>
    <dgm:pt modelId="{C108611D-FF4A-4896-BEED-0A1221F81CA1}">
      <dgm:prSet phldrT="[Texto]"/>
      <dgm:spPr/>
      <dgm:t>
        <a:bodyPr/>
        <a:lstStyle/>
        <a:p>
          <a:r>
            <a:rPr lang="es-CL" dirty="0" smtClean="0"/>
            <a:t>Cómo acceder a datos, cómo validarlos, cuál es el comportamiento que tiene, y las relaciones entre los datos.</a:t>
          </a:r>
          <a:endParaRPr lang="es-ES" dirty="0"/>
        </a:p>
      </dgm:t>
    </dgm:pt>
    <dgm:pt modelId="{68066EE6-1E57-4B69-84FC-B511F062B447}" type="parTrans" cxnId="{44AD9F17-3AFD-4589-A421-03AC373A147C}">
      <dgm:prSet/>
      <dgm:spPr/>
      <dgm:t>
        <a:bodyPr/>
        <a:lstStyle/>
        <a:p>
          <a:endParaRPr lang="es-ES"/>
        </a:p>
      </dgm:t>
    </dgm:pt>
    <dgm:pt modelId="{0830C756-3CD6-4143-93F9-8E81EA600826}" type="sibTrans" cxnId="{44AD9F17-3AFD-4589-A421-03AC373A147C}">
      <dgm:prSet/>
      <dgm:spPr/>
      <dgm:t>
        <a:bodyPr/>
        <a:lstStyle/>
        <a:p>
          <a:endParaRPr lang="es-ES"/>
        </a:p>
      </dgm:t>
    </dgm:pt>
    <dgm:pt modelId="{B49142D3-8885-4759-93F1-F223F5B2C050}">
      <dgm:prSet phldrT="[Texto]"/>
      <dgm:spPr/>
      <dgm:t>
        <a:bodyPr/>
        <a:lstStyle/>
        <a:p>
          <a:r>
            <a:rPr lang="es-ES" dirty="0" err="1" smtClean="0"/>
            <a:t>Template</a:t>
          </a:r>
          <a:endParaRPr lang="es-ES" dirty="0"/>
        </a:p>
      </dgm:t>
    </dgm:pt>
    <dgm:pt modelId="{436C3FE4-4B22-4743-B198-70BB2B2B2E46}" type="parTrans" cxnId="{2F23DB8F-AEE4-46FE-A339-A2E5DEEE7228}">
      <dgm:prSet/>
      <dgm:spPr/>
      <dgm:t>
        <a:bodyPr/>
        <a:lstStyle/>
        <a:p>
          <a:endParaRPr lang="es-ES"/>
        </a:p>
      </dgm:t>
    </dgm:pt>
    <dgm:pt modelId="{F1897003-4208-447E-A50E-F35E31CF7468}" type="sibTrans" cxnId="{2F23DB8F-AEE4-46FE-A339-A2E5DEEE7228}">
      <dgm:prSet/>
      <dgm:spPr/>
      <dgm:t>
        <a:bodyPr/>
        <a:lstStyle/>
        <a:p>
          <a:endParaRPr lang="es-ES"/>
        </a:p>
      </dgm:t>
    </dgm:pt>
    <dgm:pt modelId="{F5E22A09-915E-45CF-AF13-7AA643FE3331}">
      <dgm:prSet phldrT="[Texto]"/>
      <dgm:spPr/>
      <dgm:t>
        <a:bodyPr/>
        <a:lstStyle/>
        <a:p>
          <a:r>
            <a:rPr lang="es-CL" dirty="0" smtClean="0"/>
            <a:t>Cómo algunas cosas son mostradas sobre una página web</a:t>
          </a:r>
          <a:endParaRPr lang="es-ES" dirty="0"/>
        </a:p>
      </dgm:t>
    </dgm:pt>
    <dgm:pt modelId="{F6644DB3-627B-416C-A479-CC7DE4366894}" type="parTrans" cxnId="{B67B5AE0-B87E-4577-9BED-CAD7E365BCB0}">
      <dgm:prSet/>
      <dgm:spPr/>
      <dgm:t>
        <a:bodyPr/>
        <a:lstStyle/>
        <a:p>
          <a:endParaRPr lang="es-ES"/>
        </a:p>
      </dgm:t>
    </dgm:pt>
    <dgm:pt modelId="{4EDA9265-3822-446E-959C-94DB5DB3169B}" type="sibTrans" cxnId="{B67B5AE0-B87E-4577-9BED-CAD7E365BCB0}">
      <dgm:prSet/>
      <dgm:spPr/>
      <dgm:t>
        <a:bodyPr/>
        <a:lstStyle/>
        <a:p>
          <a:endParaRPr lang="es-ES"/>
        </a:p>
      </dgm:t>
    </dgm:pt>
    <dgm:pt modelId="{C071546C-BE8D-4606-B471-3D670837B980}">
      <dgm:prSet phldrT="[Texto]"/>
      <dgm:spPr/>
      <dgm:t>
        <a:bodyPr/>
        <a:lstStyle/>
        <a:p>
          <a:r>
            <a:rPr lang="es-ES" dirty="0" smtClean="0"/>
            <a:t>View</a:t>
          </a:r>
          <a:endParaRPr lang="es-ES" dirty="0"/>
        </a:p>
      </dgm:t>
    </dgm:pt>
    <dgm:pt modelId="{341EA597-A06D-48D1-8314-41C5AD6C266E}" type="parTrans" cxnId="{DC2B783F-5EB8-484A-973E-7D23DD306305}">
      <dgm:prSet/>
      <dgm:spPr/>
      <dgm:t>
        <a:bodyPr/>
        <a:lstStyle/>
        <a:p>
          <a:endParaRPr lang="es-ES"/>
        </a:p>
      </dgm:t>
    </dgm:pt>
    <dgm:pt modelId="{69E64720-CA7F-43BD-A5A9-8826CB5FCE53}" type="sibTrans" cxnId="{DC2B783F-5EB8-484A-973E-7D23DD306305}">
      <dgm:prSet/>
      <dgm:spPr/>
      <dgm:t>
        <a:bodyPr/>
        <a:lstStyle/>
        <a:p>
          <a:endParaRPr lang="es-ES"/>
        </a:p>
      </dgm:t>
    </dgm:pt>
    <dgm:pt modelId="{446A459A-154F-4443-BA69-F8A5E4CC1F57}">
      <dgm:prSet phldrT="[Texto]"/>
      <dgm:spPr/>
      <dgm:t>
        <a:bodyPr/>
        <a:lstStyle/>
        <a:p>
          <a:r>
            <a:rPr lang="es-CL" dirty="0" smtClean="0"/>
            <a:t>contiene la lógica que accede al modelo y la delega a la plantilla apropiada</a:t>
          </a:r>
          <a:endParaRPr lang="es-ES" dirty="0"/>
        </a:p>
      </dgm:t>
    </dgm:pt>
    <dgm:pt modelId="{C39C406E-4B89-49D4-B545-D9F67DD6291C}" type="parTrans" cxnId="{FBB428B3-2311-4DB2-9FDE-00DB5D6FBA7D}">
      <dgm:prSet/>
      <dgm:spPr/>
      <dgm:t>
        <a:bodyPr/>
        <a:lstStyle/>
        <a:p>
          <a:endParaRPr lang="es-ES"/>
        </a:p>
      </dgm:t>
    </dgm:pt>
    <dgm:pt modelId="{2143A86A-2475-4A88-B227-09EA702D58E6}" type="sibTrans" cxnId="{FBB428B3-2311-4DB2-9FDE-00DB5D6FBA7D}">
      <dgm:prSet/>
      <dgm:spPr/>
      <dgm:t>
        <a:bodyPr/>
        <a:lstStyle/>
        <a:p>
          <a:endParaRPr lang="es-ES"/>
        </a:p>
      </dgm:t>
    </dgm:pt>
    <dgm:pt modelId="{DA2F6914-127A-4FBC-8773-4187814A7479}">
      <dgm:prSet/>
      <dgm:spPr/>
      <dgm:t>
        <a:bodyPr/>
        <a:lstStyle/>
        <a:p>
          <a:endParaRPr lang="es-ES" dirty="0" smtClean="0"/>
        </a:p>
      </dgm:t>
    </dgm:pt>
    <dgm:pt modelId="{E72572E9-7C21-411B-B0F4-84DFA149942B}" type="parTrans" cxnId="{37449A27-D79E-4EE0-87F6-4113A3BFBF6C}">
      <dgm:prSet/>
      <dgm:spPr/>
      <dgm:t>
        <a:bodyPr/>
        <a:lstStyle/>
        <a:p>
          <a:endParaRPr lang="es-ES"/>
        </a:p>
      </dgm:t>
    </dgm:pt>
    <dgm:pt modelId="{786C53CD-07C4-4CE0-87B8-14FAD1213994}" type="sibTrans" cxnId="{37449A27-D79E-4EE0-87F6-4113A3BFBF6C}">
      <dgm:prSet/>
      <dgm:spPr/>
      <dgm:t>
        <a:bodyPr/>
        <a:lstStyle/>
        <a:p>
          <a:endParaRPr lang="es-ES"/>
        </a:p>
      </dgm:t>
    </dgm:pt>
    <dgm:pt modelId="{C7E8D67C-72A4-4882-B79A-95536FC3E364}" type="pres">
      <dgm:prSet presAssocID="{AE208C6E-387E-4D6D-BC87-A37A174450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623E605-7EA7-44E2-A3A0-AB086C42F9DD}" type="pres">
      <dgm:prSet presAssocID="{C42CE4E6-AA96-462B-963E-006C3110B05B}" presName="compositeNode" presStyleCnt="0">
        <dgm:presLayoutVars>
          <dgm:bulletEnabled val="1"/>
        </dgm:presLayoutVars>
      </dgm:prSet>
      <dgm:spPr/>
    </dgm:pt>
    <dgm:pt modelId="{7B785985-0BB9-4BAE-AEFD-4D01673A1B95}" type="pres">
      <dgm:prSet presAssocID="{C42CE4E6-AA96-462B-963E-006C3110B05B}" presName="bgRect" presStyleLbl="node1" presStyleIdx="0" presStyleCnt="3" custScaleY="56096"/>
      <dgm:spPr/>
      <dgm:t>
        <a:bodyPr/>
        <a:lstStyle/>
        <a:p>
          <a:endParaRPr lang="es-ES"/>
        </a:p>
      </dgm:t>
    </dgm:pt>
    <dgm:pt modelId="{FAFBD95E-7C20-4339-9393-563BC9D95596}" type="pres">
      <dgm:prSet presAssocID="{C42CE4E6-AA96-462B-963E-006C3110B05B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44BBAD-97C7-42C5-B640-45DD4C6DB63E}" type="pres">
      <dgm:prSet presAssocID="{C42CE4E6-AA96-462B-963E-006C3110B05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649C1C-778F-4B15-A821-BD73B73A0B70}" type="pres">
      <dgm:prSet presAssocID="{9E3C3FF6-618C-45DB-AF61-B3B998E7FC09}" presName="hSp" presStyleCnt="0"/>
      <dgm:spPr/>
    </dgm:pt>
    <dgm:pt modelId="{3FED05AF-285E-44E7-9DEC-8712B6D98A32}" type="pres">
      <dgm:prSet presAssocID="{9E3C3FF6-618C-45DB-AF61-B3B998E7FC09}" presName="vProcSp" presStyleCnt="0"/>
      <dgm:spPr/>
    </dgm:pt>
    <dgm:pt modelId="{4E014CC5-6819-4BAA-ACA7-6611E1BBE787}" type="pres">
      <dgm:prSet presAssocID="{9E3C3FF6-618C-45DB-AF61-B3B998E7FC09}" presName="vSp1" presStyleCnt="0"/>
      <dgm:spPr/>
    </dgm:pt>
    <dgm:pt modelId="{960FA65B-B2E2-4D49-90B2-A436642C8544}" type="pres">
      <dgm:prSet presAssocID="{9E3C3FF6-618C-45DB-AF61-B3B998E7FC09}" presName="simulatedConn" presStyleLbl="solidFgAcc1" presStyleIdx="0" presStyleCnt="2" custLinFactY="-130296" custLinFactNeighborX="-6718" custLinFactNeighborY="-200000"/>
      <dgm:spPr/>
    </dgm:pt>
    <dgm:pt modelId="{79DF6218-A68D-42B9-96F9-F6C2178E25C2}" type="pres">
      <dgm:prSet presAssocID="{9E3C3FF6-618C-45DB-AF61-B3B998E7FC09}" presName="vSp2" presStyleCnt="0"/>
      <dgm:spPr/>
    </dgm:pt>
    <dgm:pt modelId="{DC09DC26-9AE2-4DA4-9161-8E1101EBDE8A}" type="pres">
      <dgm:prSet presAssocID="{9E3C3FF6-618C-45DB-AF61-B3B998E7FC09}" presName="sibTrans" presStyleCnt="0"/>
      <dgm:spPr/>
    </dgm:pt>
    <dgm:pt modelId="{7644FC98-2A1C-4D79-B37F-33036EE1FAA7}" type="pres">
      <dgm:prSet presAssocID="{B49142D3-8885-4759-93F1-F223F5B2C050}" presName="compositeNode" presStyleCnt="0">
        <dgm:presLayoutVars>
          <dgm:bulletEnabled val="1"/>
        </dgm:presLayoutVars>
      </dgm:prSet>
      <dgm:spPr/>
    </dgm:pt>
    <dgm:pt modelId="{635C696D-9722-480E-AA93-24710D0F4D18}" type="pres">
      <dgm:prSet presAssocID="{B49142D3-8885-4759-93F1-F223F5B2C050}" presName="bgRect" presStyleLbl="node1" presStyleIdx="1" presStyleCnt="3" custScaleY="56095"/>
      <dgm:spPr/>
      <dgm:t>
        <a:bodyPr/>
        <a:lstStyle/>
        <a:p>
          <a:endParaRPr lang="es-ES"/>
        </a:p>
      </dgm:t>
    </dgm:pt>
    <dgm:pt modelId="{47BC0A1E-8D18-433C-94B5-E6649ACA97A0}" type="pres">
      <dgm:prSet presAssocID="{B49142D3-8885-4759-93F1-F223F5B2C05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EE3B34-7702-4581-A818-63220BC98A4C}" type="pres">
      <dgm:prSet presAssocID="{B49142D3-8885-4759-93F1-F223F5B2C05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298682A-06A0-45AB-A18E-EA960268F4E4}" type="pres">
      <dgm:prSet presAssocID="{F1897003-4208-447E-A50E-F35E31CF7468}" presName="hSp" presStyleCnt="0"/>
      <dgm:spPr/>
    </dgm:pt>
    <dgm:pt modelId="{2B79370E-6391-471C-B33E-48FEB0A75CAF}" type="pres">
      <dgm:prSet presAssocID="{F1897003-4208-447E-A50E-F35E31CF7468}" presName="vProcSp" presStyleCnt="0"/>
      <dgm:spPr/>
    </dgm:pt>
    <dgm:pt modelId="{8419A3FB-4038-40EE-898D-CB725B51ECBA}" type="pres">
      <dgm:prSet presAssocID="{F1897003-4208-447E-A50E-F35E31CF7468}" presName="vSp1" presStyleCnt="0"/>
      <dgm:spPr/>
    </dgm:pt>
    <dgm:pt modelId="{BEAA1053-1AE5-4781-A41D-18CD504473D3}" type="pres">
      <dgm:prSet presAssocID="{F1897003-4208-447E-A50E-F35E31CF7468}" presName="simulatedConn" presStyleLbl="solidFgAcc1" presStyleIdx="1" presStyleCnt="2" custLinFactY="-130296" custLinFactNeighborX="-2952" custLinFactNeighborY="-200000"/>
      <dgm:spPr/>
    </dgm:pt>
    <dgm:pt modelId="{0D1451D5-FEA6-4724-AEDC-D376890D449C}" type="pres">
      <dgm:prSet presAssocID="{F1897003-4208-447E-A50E-F35E31CF7468}" presName="vSp2" presStyleCnt="0"/>
      <dgm:spPr/>
    </dgm:pt>
    <dgm:pt modelId="{D697AF37-3231-4620-990E-9FF525B7758B}" type="pres">
      <dgm:prSet presAssocID="{F1897003-4208-447E-A50E-F35E31CF7468}" presName="sibTrans" presStyleCnt="0"/>
      <dgm:spPr/>
    </dgm:pt>
    <dgm:pt modelId="{C64D47D9-6820-4326-8563-9BCDC9538A42}" type="pres">
      <dgm:prSet presAssocID="{C071546C-BE8D-4606-B471-3D670837B980}" presName="compositeNode" presStyleCnt="0">
        <dgm:presLayoutVars>
          <dgm:bulletEnabled val="1"/>
        </dgm:presLayoutVars>
      </dgm:prSet>
      <dgm:spPr/>
    </dgm:pt>
    <dgm:pt modelId="{4006F28F-2733-44D5-A460-B24EFBE73228}" type="pres">
      <dgm:prSet presAssocID="{C071546C-BE8D-4606-B471-3D670837B980}" presName="bgRect" presStyleLbl="node1" presStyleIdx="2" presStyleCnt="3" custScaleY="56833"/>
      <dgm:spPr/>
      <dgm:t>
        <a:bodyPr/>
        <a:lstStyle/>
        <a:p>
          <a:endParaRPr lang="es-ES"/>
        </a:p>
      </dgm:t>
    </dgm:pt>
    <dgm:pt modelId="{C475EF45-2169-4E6C-8974-118519E01A8F}" type="pres">
      <dgm:prSet presAssocID="{C071546C-BE8D-4606-B471-3D670837B980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D927B7-1E3C-449F-9EFB-69BE57AEED43}" type="pres">
      <dgm:prSet presAssocID="{C071546C-BE8D-4606-B471-3D670837B980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C2B783F-5EB8-484A-973E-7D23DD306305}" srcId="{AE208C6E-387E-4D6D-BC87-A37A174450C1}" destId="{C071546C-BE8D-4606-B471-3D670837B980}" srcOrd="2" destOrd="0" parTransId="{341EA597-A06D-48D1-8314-41C5AD6C266E}" sibTransId="{69E64720-CA7F-43BD-A5A9-8826CB5FCE53}"/>
    <dgm:cxn modelId="{ED9E3307-D7FD-4122-A031-C547886834B2}" type="presOf" srcId="{C42CE4E6-AA96-462B-963E-006C3110B05B}" destId="{FAFBD95E-7C20-4339-9393-563BC9D95596}" srcOrd="1" destOrd="0" presId="urn:microsoft.com/office/officeart/2005/8/layout/hProcess7"/>
    <dgm:cxn modelId="{285B50A7-D0E6-4B55-8FD0-6A6A3DCE2FCC}" type="presOf" srcId="{AE208C6E-387E-4D6D-BC87-A37A174450C1}" destId="{C7E8D67C-72A4-4882-B79A-95536FC3E364}" srcOrd="0" destOrd="0" presId="urn:microsoft.com/office/officeart/2005/8/layout/hProcess7"/>
    <dgm:cxn modelId="{FBB428B3-2311-4DB2-9FDE-00DB5D6FBA7D}" srcId="{C071546C-BE8D-4606-B471-3D670837B980}" destId="{446A459A-154F-4443-BA69-F8A5E4CC1F57}" srcOrd="0" destOrd="0" parTransId="{C39C406E-4B89-49D4-B545-D9F67DD6291C}" sibTransId="{2143A86A-2475-4A88-B227-09EA702D58E6}"/>
    <dgm:cxn modelId="{FDD28AED-EE84-466D-9695-D38D029B0585}" type="presOf" srcId="{C42CE4E6-AA96-462B-963E-006C3110B05B}" destId="{7B785985-0BB9-4BAE-AEFD-4D01673A1B95}" srcOrd="0" destOrd="0" presId="urn:microsoft.com/office/officeart/2005/8/layout/hProcess7"/>
    <dgm:cxn modelId="{44AD9F17-3AFD-4589-A421-03AC373A147C}" srcId="{C42CE4E6-AA96-462B-963E-006C3110B05B}" destId="{C108611D-FF4A-4896-BEED-0A1221F81CA1}" srcOrd="0" destOrd="0" parTransId="{68066EE6-1E57-4B69-84FC-B511F062B447}" sibTransId="{0830C756-3CD6-4143-93F9-8E81EA600826}"/>
    <dgm:cxn modelId="{D7C081BA-C0D2-4774-8928-290B7B3BDE21}" type="presOf" srcId="{C071546C-BE8D-4606-B471-3D670837B980}" destId="{C475EF45-2169-4E6C-8974-118519E01A8F}" srcOrd="1" destOrd="0" presId="urn:microsoft.com/office/officeart/2005/8/layout/hProcess7"/>
    <dgm:cxn modelId="{C2B71D33-9325-41E1-B2A6-8DA912F7F125}" type="presOf" srcId="{C071546C-BE8D-4606-B471-3D670837B980}" destId="{4006F28F-2733-44D5-A460-B24EFBE73228}" srcOrd="0" destOrd="0" presId="urn:microsoft.com/office/officeart/2005/8/layout/hProcess7"/>
    <dgm:cxn modelId="{1FFA9AA6-9D34-4CF2-B6B0-F1871616BEB9}" type="presOf" srcId="{B49142D3-8885-4759-93F1-F223F5B2C050}" destId="{635C696D-9722-480E-AA93-24710D0F4D18}" srcOrd="0" destOrd="0" presId="urn:microsoft.com/office/officeart/2005/8/layout/hProcess7"/>
    <dgm:cxn modelId="{2F23DB8F-AEE4-46FE-A339-A2E5DEEE7228}" srcId="{AE208C6E-387E-4D6D-BC87-A37A174450C1}" destId="{B49142D3-8885-4759-93F1-F223F5B2C050}" srcOrd="1" destOrd="0" parTransId="{436C3FE4-4B22-4743-B198-70BB2B2B2E46}" sibTransId="{F1897003-4208-447E-A50E-F35E31CF7468}"/>
    <dgm:cxn modelId="{B67B5AE0-B87E-4577-9BED-CAD7E365BCB0}" srcId="{B49142D3-8885-4759-93F1-F223F5B2C050}" destId="{F5E22A09-915E-45CF-AF13-7AA643FE3331}" srcOrd="0" destOrd="0" parTransId="{F6644DB3-627B-416C-A479-CC7DE4366894}" sibTransId="{4EDA9265-3822-446E-959C-94DB5DB3169B}"/>
    <dgm:cxn modelId="{37449A27-D79E-4EE0-87F6-4113A3BFBF6C}" srcId="{C42CE4E6-AA96-462B-963E-006C3110B05B}" destId="{DA2F6914-127A-4FBC-8773-4187814A7479}" srcOrd="1" destOrd="0" parTransId="{E72572E9-7C21-411B-B0F4-84DFA149942B}" sibTransId="{786C53CD-07C4-4CE0-87B8-14FAD1213994}"/>
    <dgm:cxn modelId="{1B2F9371-789B-43E4-8150-C2799B20A949}" type="presOf" srcId="{F5E22A09-915E-45CF-AF13-7AA643FE3331}" destId="{73EE3B34-7702-4581-A818-63220BC98A4C}" srcOrd="0" destOrd="0" presId="urn:microsoft.com/office/officeart/2005/8/layout/hProcess7"/>
    <dgm:cxn modelId="{8B96918C-4B89-4FD8-9D3C-ECDE2CA6EE08}" srcId="{AE208C6E-387E-4D6D-BC87-A37A174450C1}" destId="{C42CE4E6-AA96-462B-963E-006C3110B05B}" srcOrd="0" destOrd="0" parTransId="{1D046C8F-BC80-474E-9613-992099D6D29B}" sibTransId="{9E3C3FF6-618C-45DB-AF61-B3B998E7FC09}"/>
    <dgm:cxn modelId="{ECAA30C0-DBB4-4C5B-B6B2-FD4A3FBA2752}" type="presOf" srcId="{DA2F6914-127A-4FBC-8773-4187814A7479}" destId="{D244BBAD-97C7-42C5-B640-45DD4C6DB63E}" srcOrd="0" destOrd="1" presId="urn:microsoft.com/office/officeart/2005/8/layout/hProcess7"/>
    <dgm:cxn modelId="{F609BB0B-478C-42AB-B096-C42AB7AF6C8B}" type="presOf" srcId="{C108611D-FF4A-4896-BEED-0A1221F81CA1}" destId="{D244BBAD-97C7-42C5-B640-45DD4C6DB63E}" srcOrd="0" destOrd="0" presId="urn:microsoft.com/office/officeart/2005/8/layout/hProcess7"/>
    <dgm:cxn modelId="{59B2CB7A-14F9-4BFF-9B6F-D0D25DB70AE8}" type="presOf" srcId="{B49142D3-8885-4759-93F1-F223F5B2C050}" destId="{47BC0A1E-8D18-433C-94B5-E6649ACA97A0}" srcOrd="1" destOrd="0" presId="urn:microsoft.com/office/officeart/2005/8/layout/hProcess7"/>
    <dgm:cxn modelId="{6FEC475A-B2D6-4CF4-B280-2A4AD49922C9}" type="presOf" srcId="{446A459A-154F-4443-BA69-F8A5E4CC1F57}" destId="{1BD927B7-1E3C-449F-9EFB-69BE57AEED43}" srcOrd="0" destOrd="0" presId="urn:microsoft.com/office/officeart/2005/8/layout/hProcess7"/>
    <dgm:cxn modelId="{28D7F7DE-D650-4243-AAC9-20D57A491A29}" type="presParOf" srcId="{C7E8D67C-72A4-4882-B79A-95536FC3E364}" destId="{C623E605-7EA7-44E2-A3A0-AB086C42F9DD}" srcOrd="0" destOrd="0" presId="urn:microsoft.com/office/officeart/2005/8/layout/hProcess7"/>
    <dgm:cxn modelId="{54A0365E-511D-49FB-98B4-18454658CFD7}" type="presParOf" srcId="{C623E605-7EA7-44E2-A3A0-AB086C42F9DD}" destId="{7B785985-0BB9-4BAE-AEFD-4D01673A1B95}" srcOrd="0" destOrd="0" presId="urn:microsoft.com/office/officeart/2005/8/layout/hProcess7"/>
    <dgm:cxn modelId="{647B5F7F-6499-4DDF-A6FA-9B4F0DEDEB08}" type="presParOf" srcId="{C623E605-7EA7-44E2-A3A0-AB086C42F9DD}" destId="{FAFBD95E-7C20-4339-9393-563BC9D95596}" srcOrd="1" destOrd="0" presId="urn:microsoft.com/office/officeart/2005/8/layout/hProcess7"/>
    <dgm:cxn modelId="{A0785142-E92C-4178-9C23-8DE3462E964C}" type="presParOf" srcId="{C623E605-7EA7-44E2-A3A0-AB086C42F9DD}" destId="{D244BBAD-97C7-42C5-B640-45DD4C6DB63E}" srcOrd="2" destOrd="0" presId="urn:microsoft.com/office/officeart/2005/8/layout/hProcess7"/>
    <dgm:cxn modelId="{5A3587AA-82E4-4A5D-B2E2-43F73EFAD104}" type="presParOf" srcId="{C7E8D67C-72A4-4882-B79A-95536FC3E364}" destId="{DF649C1C-778F-4B15-A821-BD73B73A0B70}" srcOrd="1" destOrd="0" presId="urn:microsoft.com/office/officeart/2005/8/layout/hProcess7"/>
    <dgm:cxn modelId="{2BF70FFB-149C-4CB0-8272-75C27FA96912}" type="presParOf" srcId="{C7E8D67C-72A4-4882-B79A-95536FC3E364}" destId="{3FED05AF-285E-44E7-9DEC-8712B6D98A32}" srcOrd="2" destOrd="0" presId="urn:microsoft.com/office/officeart/2005/8/layout/hProcess7"/>
    <dgm:cxn modelId="{95E53427-8D37-4BF0-87FF-ACF94DE829FC}" type="presParOf" srcId="{3FED05AF-285E-44E7-9DEC-8712B6D98A32}" destId="{4E014CC5-6819-4BAA-ACA7-6611E1BBE787}" srcOrd="0" destOrd="0" presId="urn:microsoft.com/office/officeart/2005/8/layout/hProcess7"/>
    <dgm:cxn modelId="{B01F3D16-E93C-46EB-96FA-B961AECBFB07}" type="presParOf" srcId="{3FED05AF-285E-44E7-9DEC-8712B6D98A32}" destId="{960FA65B-B2E2-4D49-90B2-A436642C8544}" srcOrd="1" destOrd="0" presId="urn:microsoft.com/office/officeart/2005/8/layout/hProcess7"/>
    <dgm:cxn modelId="{F9BD7EF5-46BF-41CF-BB78-A591B56EE465}" type="presParOf" srcId="{3FED05AF-285E-44E7-9DEC-8712B6D98A32}" destId="{79DF6218-A68D-42B9-96F9-F6C2178E25C2}" srcOrd="2" destOrd="0" presId="urn:microsoft.com/office/officeart/2005/8/layout/hProcess7"/>
    <dgm:cxn modelId="{1B36CBE3-EFAE-4109-88B3-C06F1EA521A1}" type="presParOf" srcId="{C7E8D67C-72A4-4882-B79A-95536FC3E364}" destId="{DC09DC26-9AE2-4DA4-9161-8E1101EBDE8A}" srcOrd="3" destOrd="0" presId="urn:microsoft.com/office/officeart/2005/8/layout/hProcess7"/>
    <dgm:cxn modelId="{2823C95E-CEFB-46E5-8D3C-E8A4A04960BF}" type="presParOf" srcId="{C7E8D67C-72A4-4882-B79A-95536FC3E364}" destId="{7644FC98-2A1C-4D79-B37F-33036EE1FAA7}" srcOrd="4" destOrd="0" presId="urn:microsoft.com/office/officeart/2005/8/layout/hProcess7"/>
    <dgm:cxn modelId="{C554E6A0-F74B-44AA-8E6A-322B5B9D6E32}" type="presParOf" srcId="{7644FC98-2A1C-4D79-B37F-33036EE1FAA7}" destId="{635C696D-9722-480E-AA93-24710D0F4D18}" srcOrd="0" destOrd="0" presId="urn:microsoft.com/office/officeart/2005/8/layout/hProcess7"/>
    <dgm:cxn modelId="{065C5B87-BAFF-4E04-848A-AB7422411051}" type="presParOf" srcId="{7644FC98-2A1C-4D79-B37F-33036EE1FAA7}" destId="{47BC0A1E-8D18-433C-94B5-E6649ACA97A0}" srcOrd="1" destOrd="0" presId="urn:microsoft.com/office/officeart/2005/8/layout/hProcess7"/>
    <dgm:cxn modelId="{3BC41F8D-1ED5-453C-BF55-F4612743A4F7}" type="presParOf" srcId="{7644FC98-2A1C-4D79-B37F-33036EE1FAA7}" destId="{73EE3B34-7702-4581-A818-63220BC98A4C}" srcOrd="2" destOrd="0" presId="urn:microsoft.com/office/officeart/2005/8/layout/hProcess7"/>
    <dgm:cxn modelId="{D7769E4C-A4FB-44ED-A88C-4A811029CE1C}" type="presParOf" srcId="{C7E8D67C-72A4-4882-B79A-95536FC3E364}" destId="{2298682A-06A0-45AB-A18E-EA960268F4E4}" srcOrd="5" destOrd="0" presId="urn:microsoft.com/office/officeart/2005/8/layout/hProcess7"/>
    <dgm:cxn modelId="{E06BCF18-F399-452A-B481-42188571DA89}" type="presParOf" srcId="{C7E8D67C-72A4-4882-B79A-95536FC3E364}" destId="{2B79370E-6391-471C-B33E-48FEB0A75CAF}" srcOrd="6" destOrd="0" presId="urn:microsoft.com/office/officeart/2005/8/layout/hProcess7"/>
    <dgm:cxn modelId="{E711D40E-F181-4429-A29F-A9173FC735B3}" type="presParOf" srcId="{2B79370E-6391-471C-B33E-48FEB0A75CAF}" destId="{8419A3FB-4038-40EE-898D-CB725B51ECBA}" srcOrd="0" destOrd="0" presId="urn:microsoft.com/office/officeart/2005/8/layout/hProcess7"/>
    <dgm:cxn modelId="{68BBE6EE-123E-400D-BF92-BDCB2198DE08}" type="presParOf" srcId="{2B79370E-6391-471C-B33E-48FEB0A75CAF}" destId="{BEAA1053-1AE5-4781-A41D-18CD504473D3}" srcOrd="1" destOrd="0" presId="urn:microsoft.com/office/officeart/2005/8/layout/hProcess7"/>
    <dgm:cxn modelId="{EA02BAAB-9F85-41F9-A11C-DD5AC8A00F42}" type="presParOf" srcId="{2B79370E-6391-471C-B33E-48FEB0A75CAF}" destId="{0D1451D5-FEA6-4724-AEDC-D376890D449C}" srcOrd="2" destOrd="0" presId="urn:microsoft.com/office/officeart/2005/8/layout/hProcess7"/>
    <dgm:cxn modelId="{AFF3CC01-AFEA-4AFC-A07A-DD6013331256}" type="presParOf" srcId="{C7E8D67C-72A4-4882-B79A-95536FC3E364}" destId="{D697AF37-3231-4620-990E-9FF525B7758B}" srcOrd="7" destOrd="0" presId="urn:microsoft.com/office/officeart/2005/8/layout/hProcess7"/>
    <dgm:cxn modelId="{2D9CC104-8D15-4C05-8118-4594BEDBEC9A}" type="presParOf" srcId="{C7E8D67C-72A4-4882-B79A-95536FC3E364}" destId="{C64D47D9-6820-4326-8563-9BCDC9538A42}" srcOrd="8" destOrd="0" presId="urn:microsoft.com/office/officeart/2005/8/layout/hProcess7"/>
    <dgm:cxn modelId="{E4A8B8FF-F382-44C9-A054-95BDC76934EE}" type="presParOf" srcId="{C64D47D9-6820-4326-8563-9BCDC9538A42}" destId="{4006F28F-2733-44D5-A460-B24EFBE73228}" srcOrd="0" destOrd="0" presId="urn:microsoft.com/office/officeart/2005/8/layout/hProcess7"/>
    <dgm:cxn modelId="{53CA7AB9-4644-4E34-941E-63E1C338867B}" type="presParOf" srcId="{C64D47D9-6820-4326-8563-9BCDC9538A42}" destId="{C475EF45-2169-4E6C-8974-118519E01A8F}" srcOrd="1" destOrd="0" presId="urn:microsoft.com/office/officeart/2005/8/layout/hProcess7"/>
    <dgm:cxn modelId="{E6BDA034-AC60-462A-8406-54F11108A320}" type="presParOf" srcId="{C64D47D9-6820-4326-8563-9BCDC9538A42}" destId="{1BD927B7-1E3C-449F-9EFB-69BE57AEED4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>
        <a:solidFill>
          <a:schemeClr val="accent1"/>
        </a:solidFill>
      </dgm:spPr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B8C9C-9727-40C2-92F0-1397D0F0AC00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MII</a:t>
          </a:r>
          <a:endParaRPr lang="es-ES" sz="3600" kern="1200" dirty="0"/>
        </a:p>
      </dsp:txBody>
      <dsp:txXfrm rot="-5400000">
        <a:off x="2932264" y="234830"/>
        <a:ext cx="902150" cy="1036955"/>
      </dsp:txXfrm>
    </dsp:sp>
    <dsp:sp modelId="{49D3210F-E7C6-46F6-A731-713F071674B0}">
      <dsp:nvSpPr>
        <dsp:cNvPr id="0" name=""/>
        <dsp:cNvSpPr/>
      </dsp:nvSpPr>
      <dsp:spPr>
        <a:xfrm>
          <a:off x="4078426" y="301365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 smtClean="0">
              <a:solidFill>
                <a:schemeClr val="accent6">
                  <a:lumMod val="75000"/>
                </a:schemeClr>
              </a:solidFill>
            </a:rPr>
            <a:t>Estudios</a:t>
          </a:r>
          <a:endParaRPr lang="es-ES" sz="17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4078426" y="301365"/>
        <a:ext cx="1681222" cy="903882"/>
      </dsp:txXfrm>
    </dsp:sp>
    <dsp:sp modelId="{254AACC2-FB98-4DC8-92CF-955CC1A1BACA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IEI</a:t>
          </a:r>
          <a:endParaRPr lang="es-ES" sz="3600" kern="1200" dirty="0"/>
        </a:p>
      </dsp:txBody>
      <dsp:txXfrm rot="-5400000">
        <a:off x="1516784" y="234830"/>
        <a:ext cx="902150" cy="1036955"/>
      </dsp:txXfrm>
    </dsp:sp>
    <dsp:sp modelId="{1902208C-ADEF-47D1-A052-1EDA9FA463B9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6 años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Gobierno</a:t>
          </a:r>
          <a:endParaRPr lang="es-ES" sz="1600" kern="1200" dirty="0"/>
        </a:p>
      </dsp:txBody>
      <dsp:txXfrm rot="-5400000">
        <a:off x="2221812" y="1513522"/>
        <a:ext cx="902150" cy="1036955"/>
      </dsp:txXfrm>
    </dsp:sp>
    <dsp:sp modelId="{F83F4F5B-CAE5-400C-89DA-20908BFE0EDD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 smtClean="0">
              <a:solidFill>
                <a:schemeClr val="accent6">
                  <a:lumMod val="75000"/>
                </a:schemeClr>
              </a:solidFill>
            </a:rPr>
            <a:t>Experiencia</a:t>
          </a:r>
          <a:endParaRPr lang="es-ES" sz="17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336351" y="1580058"/>
        <a:ext cx="1626989" cy="903882"/>
      </dsp:txXfrm>
    </dsp:sp>
    <dsp:sp modelId="{863F8E74-4FD5-4636-AC52-BA84F9F59285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3 años Empresa</a:t>
          </a:r>
        </a:p>
      </dsp:txBody>
      <dsp:txXfrm rot="-5400000">
        <a:off x="3637293" y="1513522"/>
        <a:ext cx="902150" cy="1036955"/>
      </dsp:txXfrm>
    </dsp:sp>
    <dsp:sp modelId="{33CA0A2D-53D4-4E9E-B3E3-DD20895A8AF5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INFOSEC</a:t>
          </a:r>
          <a:endParaRPr lang="es-ES" sz="1700" kern="1200" dirty="0"/>
        </a:p>
      </dsp:txBody>
      <dsp:txXfrm rot="-5400000">
        <a:off x="2932264" y="2792215"/>
        <a:ext cx="902150" cy="1036955"/>
      </dsp:txXfrm>
    </dsp:sp>
    <dsp:sp modelId="{567C2D6E-F798-46F0-809F-4676D1588D55}">
      <dsp:nvSpPr>
        <dsp:cNvPr id="0" name=""/>
        <dsp:cNvSpPr/>
      </dsp:nvSpPr>
      <dsp:spPr>
        <a:xfrm>
          <a:off x="4078426" y="2858751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 smtClean="0">
              <a:solidFill>
                <a:schemeClr val="accent6">
                  <a:lumMod val="75000"/>
                </a:schemeClr>
              </a:solidFill>
            </a:rPr>
            <a:t>Investigación</a:t>
          </a:r>
          <a:endParaRPr lang="es-ES" sz="17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4078426" y="2858751"/>
        <a:ext cx="1681222" cy="903882"/>
      </dsp:txXfrm>
    </dsp:sp>
    <dsp:sp modelId="{838AC34C-D6DA-4FC4-9335-1D2DF2D9E27C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MH</a:t>
          </a:r>
          <a:endParaRPr lang="es-ES" sz="3600" kern="1200" dirty="0"/>
        </a:p>
      </dsp:txBody>
      <dsp:txXfrm rot="-5400000">
        <a:off x="1516784" y="2792215"/>
        <a:ext cx="902150" cy="10369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AE2AA-6C92-4A30-B87F-EB6EA672DB70}">
      <dsp:nvSpPr>
        <dsp:cNvPr id="0" name=""/>
        <dsp:cNvSpPr/>
      </dsp:nvSpPr>
      <dsp:spPr>
        <a:xfrm>
          <a:off x="581680" y="66"/>
          <a:ext cx="1605018" cy="963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mala Noticia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ym typeface="Wingdings" panose="05000000000000000000" pitchFamily="2" charset="2"/>
            </a:rPr>
            <a:t></a:t>
          </a:r>
          <a:endParaRPr lang="es-ES" sz="1700" kern="1200" dirty="0"/>
        </a:p>
      </dsp:txBody>
      <dsp:txXfrm>
        <a:off x="581680" y="66"/>
        <a:ext cx="1605018" cy="963010"/>
      </dsp:txXfrm>
    </dsp:sp>
    <dsp:sp modelId="{C255EFA6-C092-4C4A-A33A-A09384F8DFAE}">
      <dsp:nvSpPr>
        <dsp:cNvPr id="0" name=""/>
        <dsp:cNvSpPr/>
      </dsp:nvSpPr>
      <dsp:spPr>
        <a:xfrm>
          <a:off x="2347200" y="66"/>
          <a:ext cx="1605018" cy="963010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Todo lo anterior se puede hacer con un </a:t>
          </a:r>
          <a:r>
            <a:rPr lang="es-ES" sz="1700" kern="1200" dirty="0" err="1" smtClean="0"/>
            <a:t>click</a:t>
          </a:r>
          <a:r>
            <a:rPr lang="es-ES" sz="1700" kern="1200" dirty="0" smtClean="0"/>
            <a:t>!</a:t>
          </a:r>
          <a:endParaRPr lang="es-ES" sz="1700" kern="1200" dirty="0"/>
        </a:p>
      </dsp:txBody>
      <dsp:txXfrm>
        <a:off x="2347200" y="66"/>
        <a:ext cx="1605018" cy="963010"/>
      </dsp:txXfrm>
    </dsp:sp>
    <dsp:sp modelId="{CD2286E4-43F3-49E7-8597-7302A710FD84}">
      <dsp:nvSpPr>
        <dsp:cNvPr id="0" name=""/>
        <dsp:cNvSpPr/>
      </dsp:nvSpPr>
      <dsp:spPr>
        <a:xfrm>
          <a:off x="581680" y="1123579"/>
          <a:ext cx="1605018" cy="963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buena noticia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ym typeface="Wingdings" panose="05000000000000000000" pitchFamily="2" charset="2"/>
            </a:rPr>
            <a:t></a:t>
          </a:r>
          <a:endParaRPr lang="es-ES" sz="1700" kern="1200" dirty="0"/>
        </a:p>
      </dsp:txBody>
      <dsp:txXfrm>
        <a:off x="581680" y="1123579"/>
        <a:ext cx="1605018" cy="963010"/>
      </dsp:txXfrm>
    </dsp:sp>
    <dsp:sp modelId="{8036B614-BA06-4EAE-A4E8-FDB2A9231A96}">
      <dsp:nvSpPr>
        <dsp:cNvPr id="0" name=""/>
        <dsp:cNvSpPr/>
      </dsp:nvSpPr>
      <dsp:spPr>
        <a:xfrm>
          <a:off x="2347200" y="1123579"/>
          <a:ext cx="1605018" cy="963010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Por consola no pagamos nada </a:t>
          </a:r>
          <a:endParaRPr lang="es-ES" sz="1700" kern="1200" dirty="0"/>
        </a:p>
      </dsp:txBody>
      <dsp:txXfrm>
        <a:off x="2347200" y="1123579"/>
        <a:ext cx="1605018" cy="963010"/>
      </dsp:txXfrm>
    </dsp:sp>
    <dsp:sp modelId="{DF65806E-2D66-4D14-95CA-F658E5BFBC8E}">
      <dsp:nvSpPr>
        <dsp:cNvPr id="0" name=""/>
        <dsp:cNvSpPr/>
      </dsp:nvSpPr>
      <dsp:spPr>
        <a:xfrm>
          <a:off x="577363" y="2247091"/>
          <a:ext cx="3379173" cy="963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NOS GUSTA LO GRATIS / LIBRE</a:t>
          </a:r>
          <a:endParaRPr lang="es-ES" sz="1700" kern="1200" dirty="0"/>
        </a:p>
      </dsp:txBody>
      <dsp:txXfrm>
        <a:off x="577363" y="2247091"/>
        <a:ext cx="3379173" cy="9630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B70C3-C9CC-4108-9397-7F4065B753F1}">
      <dsp:nvSpPr>
        <dsp:cNvPr id="0" name=""/>
        <dsp:cNvSpPr/>
      </dsp:nvSpPr>
      <dsp:spPr>
        <a:xfrm>
          <a:off x="2531939" y="4320020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312626"/>
              </a:lnTo>
              <a:lnTo>
                <a:pt x="328132" y="312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4465003"/>
        <a:ext cx="22660" cy="22660"/>
      </dsp:txXfrm>
    </dsp:sp>
    <dsp:sp modelId="{A9530557-F3B2-40CA-88AB-C1DBA7E61A57}">
      <dsp:nvSpPr>
        <dsp:cNvPr id="0" name=""/>
        <dsp:cNvSpPr/>
      </dsp:nvSpPr>
      <dsp:spPr>
        <a:xfrm>
          <a:off x="2531939" y="4007394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312626"/>
              </a:moveTo>
              <a:lnTo>
                <a:pt x="164066" y="312626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4152377"/>
        <a:ext cx="22660" cy="22660"/>
      </dsp:txXfrm>
    </dsp:sp>
    <dsp:sp modelId="{6F2A464D-F75C-4AEC-8904-55E940FAED06}">
      <dsp:nvSpPr>
        <dsp:cNvPr id="0" name=""/>
        <dsp:cNvSpPr/>
      </dsp:nvSpPr>
      <dsp:spPr>
        <a:xfrm>
          <a:off x="563141" y="2600574"/>
          <a:ext cx="328132" cy="1719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1719446"/>
              </a:lnTo>
              <a:lnTo>
                <a:pt x="328132" y="17194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/>
        </a:p>
      </dsp:txBody>
      <dsp:txXfrm>
        <a:off x="683446" y="3416535"/>
        <a:ext cx="87523" cy="87523"/>
      </dsp:txXfrm>
    </dsp:sp>
    <dsp:sp modelId="{E643231C-029F-4358-9FFE-80DB11CF4E0F}">
      <dsp:nvSpPr>
        <dsp:cNvPr id="0" name=""/>
        <dsp:cNvSpPr/>
      </dsp:nvSpPr>
      <dsp:spPr>
        <a:xfrm>
          <a:off x="2531939" y="3336420"/>
          <a:ext cx="328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81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7802" y="3373937"/>
        <a:ext cx="16406" cy="16406"/>
      </dsp:txXfrm>
    </dsp:sp>
    <dsp:sp modelId="{FF2E1054-9B06-4CB0-9635-C59BADA4F94C}">
      <dsp:nvSpPr>
        <dsp:cNvPr id="0" name=""/>
        <dsp:cNvSpPr/>
      </dsp:nvSpPr>
      <dsp:spPr>
        <a:xfrm>
          <a:off x="563141" y="2600574"/>
          <a:ext cx="328132" cy="781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781566"/>
              </a:lnTo>
              <a:lnTo>
                <a:pt x="328132" y="781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706016" y="2970166"/>
        <a:ext cx="42382" cy="42382"/>
      </dsp:txXfrm>
    </dsp:sp>
    <dsp:sp modelId="{47651824-A255-44A2-BF43-DDFEAD132019}">
      <dsp:nvSpPr>
        <dsp:cNvPr id="0" name=""/>
        <dsp:cNvSpPr/>
      </dsp:nvSpPr>
      <dsp:spPr>
        <a:xfrm>
          <a:off x="2531939" y="2444261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312626"/>
              </a:lnTo>
              <a:lnTo>
                <a:pt x="328132" y="312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2589243"/>
        <a:ext cx="22660" cy="22660"/>
      </dsp:txXfrm>
    </dsp:sp>
    <dsp:sp modelId="{B4DB7CA7-57FE-4746-8464-A659D0271409}">
      <dsp:nvSpPr>
        <dsp:cNvPr id="0" name=""/>
        <dsp:cNvSpPr/>
      </dsp:nvSpPr>
      <dsp:spPr>
        <a:xfrm>
          <a:off x="2531939" y="2131634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312626"/>
              </a:moveTo>
              <a:lnTo>
                <a:pt x="164066" y="312626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2276617"/>
        <a:ext cx="22660" cy="22660"/>
      </dsp:txXfrm>
    </dsp:sp>
    <dsp:sp modelId="{9CA793DB-2EE8-4F82-A377-E6680DFF0128}">
      <dsp:nvSpPr>
        <dsp:cNvPr id="0" name=""/>
        <dsp:cNvSpPr/>
      </dsp:nvSpPr>
      <dsp:spPr>
        <a:xfrm>
          <a:off x="563141" y="2444261"/>
          <a:ext cx="328132" cy="156313"/>
        </a:xfrm>
        <a:custGeom>
          <a:avLst/>
          <a:gdLst/>
          <a:ahLst/>
          <a:cxnLst/>
          <a:rect l="0" t="0" r="0" b="0"/>
          <a:pathLst>
            <a:path>
              <a:moveTo>
                <a:pt x="0" y="156313"/>
              </a:moveTo>
              <a:lnTo>
                <a:pt x="164066" y="156313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718121" y="2513331"/>
        <a:ext cx="18173" cy="18173"/>
      </dsp:txXfrm>
    </dsp:sp>
    <dsp:sp modelId="{ACA999D4-13A9-4584-96CD-0D6710DFB006}">
      <dsp:nvSpPr>
        <dsp:cNvPr id="0" name=""/>
        <dsp:cNvSpPr/>
      </dsp:nvSpPr>
      <dsp:spPr>
        <a:xfrm>
          <a:off x="2531939" y="881127"/>
          <a:ext cx="328132" cy="625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625253"/>
              </a:lnTo>
              <a:lnTo>
                <a:pt x="328132" y="6252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78352" y="1176101"/>
        <a:ext cx="35306" cy="35306"/>
      </dsp:txXfrm>
    </dsp:sp>
    <dsp:sp modelId="{826E6A6E-13CE-4231-A7FF-941E581813C1}">
      <dsp:nvSpPr>
        <dsp:cNvPr id="0" name=""/>
        <dsp:cNvSpPr/>
      </dsp:nvSpPr>
      <dsp:spPr>
        <a:xfrm>
          <a:off x="2531939" y="835407"/>
          <a:ext cx="328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81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7802" y="872924"/>
        <a:ext cx="16406" cy="16406"/>
      </dsp:txXfrm>
    </dsp:sp>
    <dsp:sp modelId="{0AF2066B-7A7D-453A-8056-E52449727934}">
      <dsp:nvSpPr>
        <dsp:cNvPr id="0" name=""/>
        <dsp:cNvSpPr/>
      </dsp:nvSpPr>
      <dsp:spPr>
        <a:xfrm>
          <a:off x="2531939" y="255874"/>
          <a:ext cx="328132" cy="625253"/>
        </a:xfrm>
        <a:custGeom>
          <a:avLst/>
          <a:gdLst/>
          <a:ahLst/>
          <a:cxnLst/>
          <a:rect l="0" t="0" r="0" b="0"/>
          <a:pathLst>
            <a:path>
              <a:moveTo>
                <a:pt x="0" y="625253"/>
              </a:moveTo>
              <a:lnTo>
                <a:pt x="164066" y="625253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78352" y="550847"/>
        <a:ext cx="35306" cy="35306"/>
      </dsp:txXfrm>
    </dsp:sp>
    <dsp:sp modelId="{8694C700-EE61-4F23-ABAA-ABBC523EA842}">
      <dsp:nvSpPr>
        <dsp:cNvPr id="0" name=""/>
        <dsp:cNvSpPr/>
      </dsp:nvSpPr>
      <dsp:spPr>
        <a:xfrm>
          <a:off x="563141" y="881127"/>
          <a:ext cx="328132" cy="1719446"/>
        </a:xfrm>
        <a:custGeom>
          <a:avLst/>
          <a:gdLst/>
          <a:ahLst/>
          <a:cxnLst/>
          <a:rect l="0" t="0" r="0" b="0"/>
          <a:pathLst>
            <a:path>
              <a:moveTo>
                <a:pt x="0" y="1719446"/>
              </a:moveTo>
              <a:lnTo>
                <a:pt x="164066" y="1719446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/>
        </a:p>
      </dsp:txBody>
      <dsp:txXfrm>
        <a:off x="683446" y="1697089"/>
        <a:ext cx="87523" cy="87523"/>
      </dsp:txXfrm>
    </dsp:sp>
    <dsp:sp modelId="{E3070D15-11CF-49F3-8721-FF31D0E50878}">
      <dsp:nvSpPr>
        <dsp:cNvPr id="0" name=""/>
        <dsp:cNvSpPr/>
      </dsp:nvSpPr>
      <dsp:spPr>
        <a:xfrm rot="16200000">
          <a:off x="-1003282" y="2350473"/>
          <a:ext cx="2632645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url</a:t>
          </a:r>
          <a:r>
            <a:rPr lang="es-ES" sz="3200" kern="1200" dirty="0" smtClean="0"/>
            <a:t>( )</a:t>
          </a:r>
          <a:endParaRPr lang="es-ES" sz="3200" kern="1200" dirty="0"/>
        </a:p>
      </dsp:txBody>
      <dsp:txXfrm>
        <a:off x="-1003282" y="2350473"/>
        <a:ext cx="2632645" cy="500202"/>
      </dsp:txXfrm>
    </dsp:sp>
    <dsp:sp modelId="{E8DA0BAC-BF94-4962-A1EA-86EE233C80BE}">
      <dsp:nvSpPr>
        <dsp:cNvPr id="0" name=""/>
        <dsp:cNvSpPr/>
      </dsp:nvSpPr>
      <dsp:spPr>
        <a:xfrm>
          <a:off x="891274" y="631026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Regex</a:t>
          </a:r>
          <a:endParaRPr lang="es-ES" sz="3200" kern="1200" dirty="0"/>
        </a:p>
      </dsp:txBody>
      <dsp:txXfrm>
        <a:off x="891274" y="631026"/>
        <a:ext cx="1640664" cy="500202"/>
      </dsp:txXfrm>
    </dsp:sp>
    <dsp:sp modelId="{77295A18-131B-4D63-A55C-D8346D1C8326}">
      <dsp:nvSpPr>
        <dsp:cNvPr id="0" name=""/>
        <dsp:cNvSpPr/>
      </dsp:nvSpPr>
      <dsp:spPr>
        <a:xfrm>
          <a:off x="2860072" y="5773"/>
          <a:ext cx="3173193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Nombre Común para expresión regular.</a:t>
          </a:r>
          <a:endParaRPr lang="es-ES" sz="1400" kern="1200" dirty="0"/>
        </a:p>
      </dsp:txBody>
      <dsp:txXfrm>
        <a:off x="2860072" y="5773"/>
        <a:ext cx="3173193" cy="500202"/>
      </dsp:txXfrm>
    </dsp:sp>
    <dsp:sp modelId="{252560FB-9CC0-4105-9F88-2B545A1527B7}">
      <dsp:nvSpPr>
        <dsp:cNvPr id="0" name=""/>
        <dsp:cNvSpPr/>
      </dsp:nvSpPr>
      <dsp:spPr>
        <a:xfrm>
          <a:off x="2860072" y="631026"/>
          <a:ext cx="3192552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Django revisa URL pasada de arriba abajo.</a:t>
          </a:r>
          <a:endParaRPr lang="es-ES" sz="1400" kern="1200" dirty="0"/>
        </a:p>
      </dsp:txBody>
      <dsp:txXfrm>
        <a:off x="2860072" y="631026"/>
        <a:ext cx="3192552" cy="500202"/>
      </dsp:txXfrm>
    </dsp:sp>
    <dsp:sp modelId="{8663F40F-317F-4FA5-8C0B-A8B60742CAE9}">
      <dsp:nvSpPr>
        <dsp:cNvPr id="0" name=""/>
        <dsp:cNvSpPr/>
      </dsp:nvSpPr>
      <dsp:spPr>
        <a:xfrm>
          <a:off x="2860072" y="1256279"/>
          <a:ext cx="2307627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NO busca GET o POST.</a:t>
          </a:r>
          <a:endParaRPr lang="es-ES" sz="1400" kern="1200" dirty="0"/>
        </a:p>
      </dsp:txBody>
      <dsp:txXfrm>
        <a:off x="2860072" y="1256279"/>
        <a:ext cx="2307627" cy="500202"/>
      </dsp:txXfrm>
    </dsp:sp>
    <dsp:sp modelId="{39327E93-AE4C-42D2-BBA0-6816741E84AA}">
      <dsp:nvSpPr>
        <dsp:cNvPr id="0" name=""/>
        <dsp:cNvSpPr/>
      </dsp:nvSpPr>
      <dsp:spPr>
        <a:xfrm>
          <a:off x="891274" y="2194159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View</a:t>
          </a:r>
          <a:endParaRPr lang="es-ES" sz="3200" kern="1200" dirty="0"/>
        </a:p>
      </dsp:txBody>
      <dsp:txXfrm>
        <a:off x="891274" y="2194159"/>
        <a:ext cx="1640664" cy="500202"/>
      </dsp:txXfrm>
    </dsp:sp>
    <dsp:sp modelId="{37FB9AB9-9FF3-4293-B48D-3A86D05E9D7A}">
      <dsp:nvSpPr>
        <dsp:cNvPr id="0" name=""/>
        <dsp:cNvSpPr/>
      </dsp:nvSpPr>
      <dsp:spPr>
        <a:xfrm>
          <a:off x="2860072" y="1881533"/>
          <a:ext cx="5813613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Cuando se encuentra un Match, se llama a la vista con un objeto </a:t>
          </a:r>
          <a:r>
            <a:rPr lang="es-ES" sz="1400" kern="1200" dirty="0" err="1" smtClean="0"/>
            <a:t>HttpRequest</a:t>
          </a:r>
          <a:r>
            <a:rPr lang="es-ES" sz="1400" kern="1200" dirty="0" smtClean="0"/>
            <a:t>      como primer parámetro y como segundo todos los restantes valores.</a:t>
          </a:r>
          <a:endParaRPr lang="es-ES" sz="1400" kern="1200" dirty="0"/>
        </a:p>
      </dsp:txBody>
      <dsp:txXfrm>
        <a:off x="2860072" y="1881533"/>
        <a:ext cx="5813613" cy="500202"/>
      </dsp:txXfrm>
    </dsp:sp>
    <dsp:sp modelId="{83320704-8984-4221-8826-34735CC83330}">
      <dsp:nvSpPr>
        <dsp:cNvPr id="0" name=""/>
        <dsp:cNvSpPr/>
      </dsp:nvSpPr>
      <dsp:spPr>
        <a:xfrm>
          <a:off x="2860072" y="2506786"/>
          <a:ext cx="4067371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Los valores pueden ser pasados como CLAVE-VALOR.</a:t>
          </a:r>
          <a:endParaRPr lang="es-ES" sz="1400" kern="1200" dirty="0"/>
        </a:p>
      </dsp:txBody>
      <dsp:txXfrm>
        <a:off x="2860072" y="2506786"/>
        <a:ext cx="4067371" cy="500202"/>
      </dsp:txXfrm>
    </dsp:sp>
    <dsp:sp modelId="{81CC9403-3E44-4524-A1A0-B10D81823CE1}">
      <dsp:nvSpPr>
        <dsp:cNvPr id="0" name=""/>
        <dsp:cNvSpPr/>
      </dsp:nvSpPr>
      <dsp:spPr>
        <a:xfrm>
          <a:off x="891274" y="3132039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Kwargs</a:t>
          </a:r>
          <a:endParaRPr lang="es-ES" sz="3200" kern="1200" dirty="0"/>
        </a:p>
      </dsp:txBody>
      <dsp:txXfrm>
        <a:off x="891274" y="3132039"/>
        <a:ext cx="1640664" cy="500202"/>
      </dsp:txXfrm>
    </dsp:sp>
    <dsp:sp modelId="{9CBA8463-B240-40F1-9F63-8CEBB42BE003}">
      <dsp:nvSpPr>
        <dsp:cNvPr id="0" name=""/>
        <dsp:cNvSpPr/>
      </dsp:nvSpPr>
      <dsp:spPr>
        <a:xfrm>
          <a:off x="2860072" y="3132039"/>
          <a:ext cx="4432140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Se pueden pasar argumentos de CLAVE-VALOR arbitrarios.</a:t>
          </a:r>
          <a:endParaRPr lang="es-ES" sz="1400" kern="1200" dirty="0"/>
        </a:p>
      </dsp:txBody>
      <dsp:txXfrm>
        <a:off x="2860072" y="3132039"/>
        <a:ext cx="4432140" cy="500202"/>
      </dsp:txXfrm>
    </dsp:sp>
    <dsp:sp modelId="{BA8C184E-688F-4575-9958-F3D6158B94E2}">
      <dsp:nvSpPr>
        <dsp:cNvPr id="0" name=""/>
        <dsp:cNvSpPr/>
      </dsp:nvSpPr>
      <dsp:spPr>
        <a:xfrm>
          <a:off x="891274" y="4069919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Name</a:t>
          </a:r>
          <a:endParaRPr lang="es-ES" sz="3200" kern="1200" dirty="0"/>
        </a:p>
      </dsp:txBody>
      <dsp:txXfrm>
        <a:off x="891274" y="4069919"/>
        <a:ext cx="1640664" cy="500202"/>
      </dsp:txXfrm>
    </dsp:sp>
    <dsp:sp modelId="{D54C04C4-F5B8-4841-B4A4-2DE58276209F}">
      <dsp:nvSpPr>
        <dsp:cNvPr id="0" name=""/>
        <dsp:cNvSpPr/>
      </dsp:nvSpPr>
      <dsp:spPr>
        <a:xfrm>
          <a:off x="2860072" y="3757292"/>
          <a:ext cx="4764555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Al darle un nombre , permite referirse con ese nombre desde cualquier parte del código. Especialmente desde </a:t>
          </a:r>
          <a:r>
            <a:rPr lang="es-ES" sz="1400" kern="1200" dirty="0" err="1" smtClean="0"/>
            <a:t>templates</a:t>
          </a:r>
          <a:r>
            <a:rPr lang="es-ES" sz="1400" kern="1200" dirty="0" smtClean="0"/>
            <a:t>.</a:t>
          </a:r>
          <a:endParaRPr lang="es-ES" sz="1400" kern="1200" dirty="0"/>
        </a:p>
      </dsp:txBody>
      <dsp:txXfrm>
        <a:off x="2860072" y="3757292"/>
        <a:ext cx="4764555" cy="500202"/>
      </dsp:txXfrm>
    </dsp:sp>
    <dsp:sp modelId="{31ACA498-8042-4052-A2B8-E3C4EBADF926}">
      <dsp:nvSpPr>
        <dsp:cNvPr id="0" name=""/>
        <dsp:cNvSpPr/>
      </dsp:nvSpPr>
      <dsp:spPr>
        <a:xfrm>
          <a:off x="2860072" y="4382546"/>
          <a:ext cx="4183924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Permite cambios globales en URL con intervención </a:t>
          </a:r>
          <a:r>
            <a:rPr lang="es-ES" sz="1400" kern="1200" dirty="0" err="1" smtClean="0"/>
            <a:t>minima</a:t>
          </a:r>
          <a:r>
            <a:rPr lang="es-ES" sz="1400" kern="1200" dirty="0" smtClean="0"/>
            <a:t>.</a:t>
          </a:r>
          <a:endParaRPr lang="es-ES" sz="1400" kern="1200" dirty="0"/>
        </a:p>
      </dsp:txBody>
      <dsp:txXfrm>
        <a:off x="2860072" y="4382546"/>
        <a:ext cx="4183924" cy="5002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89E88-8419-4DD3-BDD3-0BA303E419E9}">
      <dsp:nvSpPr>
        <dsp:cNvPr id="0" name=""/>
        <dsp:cNvSpPr/>
      </dsp:nvSpPr>
      <dsp:spPr>
        <a:xfrm>
          <a:off x="2121020" y="0"/>
          <a:ext cx="2425390" cy="242575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151E1-8771-45CE-8403-178E020F46C3}">
      <dsp:nvSpPr>
        <dsp:cNvPr id="0" name=""/>
        <dsp:cNvSpPr/>
      </dsp:nvSpPr>
      <dsp:spPr>
        <a:xfrm>
          <a:off x="1932767" y="875772"/>
          <a:ext cx="2796431" cy="67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Modificar models.py</a:t>
          </a:r>
          <a:endParaRPr lang="es-ES" sz="1300" kern="1200" dirty="0"/>
        </a:p>
      </dsp:txBody>
      <dsp:txXfrm>
        <a:off x="1932767" y="875772"/>
        <a:ext cx="2796431" cy="673710"/>
      </dsp:txXfrm>
    </dsp:sp>
    <dsp:sp modelId="{937052E7-2BC3-4850-87D8-4B667B814175}">
      <dsp:nvSpPr>
        <dsp:cNvPr id="0" name=""/>
        <dsp:cNvSpPr/>
      </dsp:nvSpPr>
      <dsp:spPr>
        <a:xfrm>
          <a:off x="1447377" y="1393778"/>
          <a:ext cx="2425390" cy="242575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6B83E-8911-4782-A2D8-22A3068B576D}">
      <dsp:nvSpPr>
        <dsp:cNvPr id="0" name=""/>
        <dsp:cNvSpPr/>
      </dsp:nvSpPr>
      <dsp:spPr>
        <a:xfrm>
          <a:off x="-508086" y="2277613"/>
          <a:ext cx="6336318" cy="67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                            Python manage.py </a:t>
          </a:r>
          <a:r>
            <a:rPr lang="es-CL" sz="1300" kern="1200" dirty="0" err="1" smtClean="0"/>
            <a:t>makemigrations</a:t>
          </a:r>
          <a:endParaRPr lang="es-ES" sz="1300" kern="1200" dirty="0"/>
        </a:p>
      </dsp:txBody>
      <dsp:txXfrm>
        <a:off x="-508086" y="2277613"/>
        <a:ext cx="6336318" cy="673710"/>
      </dsp:txXfrm>
    </dsp:sp>
    <dsp:sp modelId="{3F8AAC9A-07A8-4F0D-8FC1-E95B5DE6AB6C}">
      <dsp:nvSpPr>
        <dsp:cNvPr id="0" name=""/>
        <dsp:cNvSpPr/>
      </dsp:nvSpPr>
      <dsp:spPr>
        <a:xfrm>
          <a:off x="2293644" y="2954347"/>
          <a:ext cx="2083786" cy="208462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9AD95-4847-43CA-8B7C-94CEC00AB876}">
      <dsp:nvSpPr>
        <dsp:cNvPr id="0" name=""/>
        <dsp:cNvSpPr/>
      </dsp:nvSpPr>
      <dsp:spPr>
        <a:xfrm>
          <a:off x="2660300" y="3681470"/>
          <a:ext cx="1347742" cy="67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Python manage.py</a:t>
          </a:r>
          <a:endParaRPr lang="es-ES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err="1" smtClean="0"/>
            <a:t>migrate</a:t>
          </a:r>
          <a:endParaRPr lang="es-ES" sz="1300" kern="1200" dirty="0"/>
        </a:p>
      </dsp:txBody>
      <dsp:txXfrm>
        <a:off x="2660300" y="3681470"/>
        <a:ext cx="1347742" cy="673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AF7A4-9C70-4399-BFD7-E18855D9D65C}">
      <dsp:nvSpPr>
        <dsp:cNvPr id="0" name=""/>
        <dsp:cNvSpPr/>
      </dsp:nvSpPr>
      <dsp:spPr>
        <a:xfrm>
          <a:off x="1947759" y="634"/>
          <a:ext cx="1052488" cy="1052488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500" kern="1200" dirty="0" smtClean="0"/>
            <a:t>  </a:t>
          </a:r>
          <a:endParaRPr lang="es-ES" sz="4500" kern="1200" dirty="0"/>
        </a:p>
      </dsp:txBody>
      <dsp:txXfrm>
        <a:off x="2101892" y="154767"/>
        <a:ext cx="744222" cy="744222"/>
      </dsp:txXfrm>
    </dsp:sp>
    <dsp:sp modelId="{64808B3A-7B89-4386-95CE-723DA76A6C91}">
      <dsp:nvSpPr>
        <dsp:cNvPr id="0" name=""/>
        <dsp:cNvSpPr/>
      </dsp:nvSpPr>
      <dsp:spPr>
        <a:xfrm>
          <a:off x="2168782" y="1138585"/>
          <a:ext cx="610443" cy="61044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000" kern="1200"/>
        </a:p>
      </dsp:txBody>
      <dsp:txXfrm>
        <a:off x="2249696" y="1372018"/>
        <a:ext cx="448615" cy="143577"/>
      </dsp:txXfrm>
    </dsp:sp>
    <dsp:sp modelId="{E2C1D31F-D2B5-4E6F-8A96-A5909F96C02A}">
      <dsp:nvSpPr>
        <dsp:cNvPr id="0" name=""/>
        <dsp:cNvSpPr/>
      </dsp:nvSpPr>
      <dsp:spPr>
        <a:xfrm>
          <a:off x="1980860" y="1861915"/>
          <a:ext cx="1052488" cy="1052488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500" kern="1200" dirty="0" smtClean="0"/>
            <a:t> </a:t>
          </a:r>
          <a:endParaRPr lang="es-ES" sz="4500" kern="1200" dirty="0"/>
        </a:p>
      </dsp:txBody>
      <dsp:txXfrm>
        <a:off x="2134993" y="2016048"/>
        <a:ext cx="744222" cy="744222"/>
      </dsp:txXfrm>
    </dsp:sp>
    <dsp:sp modelId="{7E89A0E5-93CE-4C2D-918D-E5C392370FC8}">
      <dsp:nvSpPr>
        <dsp:cNvPr id="0" name=""/>
        <dsp:cNvSpPr/>
      </dsp:nvSpPr>
      <dsp:spPr>
        <a:xfrm>
          <a:off x="2168782" y="2972440"/>
          <a:ext cx="610443" cy="61044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000" kern="1200"/>
        </a:p>
      </dsp:txBody>
      <dsp:txXfrm>
        <a:off x="2249696" y="3205873"/>
        <a:ext cx="448615" cy="143577"/>
      </dsp:txXfrm>
    </dsp:sp>
    <dsp:sp modelId="{A69F12D4-F7A5-4FD5-915F-CA073F89B06A}">
      <dsp:nvSpPr>
        <dsp:cNvPr id="0" name=""/>
        <dsp:cNvSpPr/>
      </dsp:nvSpPr>
      <dsp:spPr>
        <a:xfrm>
          <a:off x="1947759" y="3668345"/>
          <a:ext cx="1052488" cy="1052488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4500" kern="1200" dirty="0"/>
        </a:p>
      </dsp:txBody>
      <dsp:txXfrm>
        <a:off x="2101892" y="3822478"/>
        <a:ext cx="744222" cy="744222"/>
      </dsp:txXfrm>
    </dsp:sp>
    <dsp:sp modelId="{CC45EF9D-027A-435E-AA7F-D12280C99726}">
      <dsp:nvSpPr>
        <dsp:cNvPr id="0" name=""/>
        <dsp:cNvSpPr/>
      </dsp:nvSpPr>
      <dsp:spPr>
        <a:xfrm>
          <a:off x="3182946" y="2164971"/>
          <a:ext cx="317147" cy="391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kern="1200"/>
        </a:p>
      </dsp:txBody>
      <dsp:txXfrm>
        <a:off x="3182946" y="2243276"/>
        <a:ext cx="222003" cy="234915"/>
      </dsp:txXfrm>
    </dsp:sp>
    <dsp:sp modelId="{D9316B98-8FD0-47A7-B906-24CE1E24E3C5}">
      <dsp:nvSpPr>
        <dsp:cNvPr id="0" name=""/>
        <dsp:cNvSpPr/>
      </dsp:nvSpPr>
      <dsp:spPr>
        <a:xfrm>
          <a:off x="3631740" y="1308246"/>
          <a:ext cx="2104976" cy="2104976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6500" kern="1200" dirty="0" smtClean="0"/>
            <a:t> </a:t>
          </a:r>
          <a:endParaRPr lang="es-ES" sz="6500" kern="1200" dirty="0"/>
        </a:p>
      </dsp:txBody>
      <dsp:txXfrm>
        <a:off x="3940007" y="1616513"/>
        <a:ext cx="1488442" cy="14884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E3896-C014-4A6C-A9E2-96CF5E9AD845}">
      <dsp:nvSpPr>
        <dsp:cNvPr id="0" name=""/>
        <dsp:cNvSpPr/>
      </dsp:nvSpPr>
      <dsp:spPr>
        <a:xfrm>
          <a:off x="0" y="0"/>
          <a:ext cx="4677509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Creador del Lenguaje Python</a:t>
          </a:r>
          <a:endParaRPr lang="es-ES" sz="3000" kern="1200" dirty="0"/>
        </a:p>
      </dsp:txBody>
      <dsp:txXfrm>
        <a:off x="58257" y="58257"/>
        <a:ext cx="4560995" cy="1076886"/>
      </dsp:txXfrm>
    </dsp:sp>
    <dsp:sp modelId="{CA2E88D4-C869-46D2-B96F-20296FE5E3DD}">
      <dsp:nvSpPr>
        <dsp:cNvPr id="0" name=""/>
        <dsp:cNvSpPr/>
      </dsp:nvSpPr>
      <dsp:spPr>
        <a:xfrm>
          <a:off x="0" y="1222400"/>
          <a:ext cx="4677509" cy="322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300" kern="1200" dirty="0" smtClean="0"/>
            <a:t>Titulado de Matemáticas e Informática – U. Ámsterdam.</a:t>
          </a:r>
          <a:endParaRPr lang="es-E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300" kern="1200" dirty="0" smtClean="0"/>
            <a:t>En diciembre de 1989 escribió el interprete de lenguaje Python.</a:t>
          </a:r>
          <a:endParaRPr lang="es-E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300" kern="1200" dirty="0" smtClean="0"/>
            <a:t>Trabajó en google en proyectos como App </a:t>
          </a:r>
          <a:r>
            <a:rPr lang="es-ES" sz="2300" kern="1200" dirty="0" err="1" smtClean="0"/>
            <a:t>Engine</a:t>
          </a:r>
          <a:r>
            <a:rPr lang="es-ES" sz="2300" kern="1200" dirty="0" smtClean="0"/>
            <a:t> entre otros.</a:t>
          </a:r>
          <a:endParaRPr lang="es-E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300" kern="1200" dirty="0" smtClean="0"/>
            <a:t>Hoy trabaja en Dropbox y dedica el 50% de su tiempo al desarrollo de Python.</a:t>
          </a:r>
          <a:endParaRPr lang="es-ES" sz="2300" kern="1200" dirty="0"/>
        </a:p>
      </dsp:txBody>
      <dsp:txXfrm>
        <a:off x="0" y="1222400"/>
        <a:ext cx="4677509" cy="3229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019DD-E23C-435C-9F3D-A9E2E742E8BE}">
      <dsp:nvSpPr>
        <dsp:cNvPr id="0" name=""/>
        <dsp:cNvSpPr/>
      </dsp:nvSpPr>
      <dsp:spPr>
        <a:xfrm>
          <a:off x="1929133" y="56"/>
          <a:ext cx="5801550" cy="693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Lenguaje de programación interpretado</a:t>
          </a:r>
          <a:endParaRPr lang="es-ES" sz="2700" kern="1200" dirty="0"/>
        </a:p>
      </dsp:txBody>
      <dsp:txXfrm>
        <a:off x="1949432" y="20355"/>
        <a:ext cx="5760952" cy="652445"/>
      </dsp:txXfrm>
    </dsp:sp>
    <dsp:sp modelId="{1AB4A231-41F0-4F2B-BFD1-DD3854CA8E47}">
      <dsp:nvSpPr>
        <dsp:cNvPr id="0" name=""/>
        <dsp:cNvSpPr/>
      </dsp:nvSpPr>
      <dsp:spPr>
        <a:xfrm>
          <a:off x="1929133" y="817847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BB0AF-7FC5-4E73-8B2D-FD1D9CF9011D}">
      <dsp:nvSpPr>
        <dsp:cNvPr id="0" name=""/>
        <dsp:cNvSpPr/>
      </dsp:nvSpPr>
      <dsp:spPr>
        <a:xfrm>
          <a:off x="2663759" y="817847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Lenguaje </a:t>
          </a:r>
          <a:r>
            <a:rPr lang="es-ES" sz="1600" kern="1200" dirty="0" err="1" smtClean="0"/>
            <a:t>multiparadigma</a:t>
          </a:r>
          <a:r>
            <a:rPr lang="es-ES" sz="1600" kern="1200" dirty="0" smtClean="0"/>
            <a:t>: Soporta Orientación a </a:t>
          </a:r>
          <a:r>
            <a:rPr lang="es-ES" sz="1400" kern="1200" dirty="0" smtClean="0"/>
            <a:t>Objetos</a:t>
          </a:r>
          <a:r>
            <a:rPr lang="es-ES" sz="1600" kern="1200" dirty="0" smtClean="0"/>
            <a:t>, Programación Imperativa,  Programación Funcional.</a:t>
          </a:r>
          <a:endParaRPr lang="es-ES" sz="1600" kern="1200" dirty="0"/>
        </a:p>
      </dsp:txBody>
      <dsp:txXfrm>
        <a:off x="2697597" y="851685"/>
        <a:ext cx="4999248" cy="625367"/>
      </dsp:txXfrm>
    </dsp:sp>
    <dsp:sp modelId="{AA772677-C399-4279-BEBB-6AFE0A23274F}">
      <dsp:nvSpPr>
        <dsp:cNvPr id="0" name=""/>
        <dsp:cNvSpPr/>
      </dsp:nvSpPr>
      <dsp:spPr>
        <a:xfrm>
          <a:off x="1929133" y="1594056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7E7C1-81EB-4F6A-B456-A20DB53E8842}">
      <dsp:nvSpPr>
        <dsp:cNvPr id="0" name=""/>
        <dsp:cNvSpPr/>
      </dsp:nvSpPr>
      <dsp:spPr>
        <a:xfrm>
          <a:off x="2663759" y="1594056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Usa tipado dinámico.</a:t>
          </a:r>
          <a:endParaRPr lang="es-ES" sz="2000" kern="1200" dirty="0"/>
        </a:p>
      </dsp:txBody>
      <dsp:txXfrm>
        <a:off x="2697597" y="1627894"/>
        <a:ext cx="4999248" cy="625367"/>
      </dsp:txXfrm>
    </dsp:sp>
    <dsp:sp modelId="{DC47A80D-04BE-489E-B735-F064B421BD6E}">
      <dsp:nvSpPr>
        <dsp:cNvPr id="0" name=""/>
        <dsp:cNvSpPr/>
      </dsp:nvSpPr>
      <dsp:spPr>
        <a:xfrm>
          <a:off x="1929133" y="2370265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A62D3-970C-480C-8EF4-0C049BC64C80}">
      <dsp:nvSpPr>
        <dsp:cNvPr id="0" name=""/>
        <dsp:cNvSpPr/>
      </dsp:nvSpPr>
      <dsp:spPr>
        <a:xfrm>
          <a:off x="2663759" y="2370265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Es multiplataforma.</a:t>
          </a:r>
        </a:p>
      </dsp:txBody>
      <dsp:txXfrm>
        <a:off x="2697597" y="2404103"/>
        <a:ext cx="4999248" cy="625367"/>
      </dsp:txXfrm>
    </dsp:sp>
    <dsp:sp modelId="{73225298-4512-4717-901A-2B22BDF8842E}">
      <dsp:nvSpPr>
        <dsp:cNvPr id="0" name=""/>
        <dsp:cNvSpPr/>
      </dsp:nvSpPr>
      <dsp:spPr>
        <a:xfrm>
          <a:off x="1929133" y="3146474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7772D-986B-41F4-99E2-C54A960C32B4}">
      <dsp:nvSpPr>
        <dsp:cNvPr id="0" name=""/>
        <dsp:cNvSpPr/>
      </dsp:nvSpPr>
      <dsp:spPr>
        <a:xfrm>
          <a:off x="2663759" y="3146474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Administrador por PSF.</a:t>
          </a:r>
        </a:p>
      </dsp:txBody>
      <dsp:txXfrm>
        <a:off x="2697597" y="3180312"/>
        <a:ext cx="4999248" cy="625367"/>
      </dsp:txXfrm>
    </dsp:sp>
    <dsp:sp modelId="{184D9EB6-64D9-4C6D-BED2-191D330D2A46}">
      <dsp:nvSpPr>
        <dsp:cNvPr id="0" name=""/>
        <dsp:cNvSpPr/>
      </dsp:nvSpPr>
      <dsp:spPr>
        <a:xfrm>
          <a:off x="1929133" y="3922683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29020-C2F3-4C30-B6F5-FF001303A98B}">
      <dsp:nvSpPr>
        <dsp:cNvPr id="0" name=""/>
        <dsp:cNvSpPr/>
      </dsp:nvSpPr>
      <dsp:spPr>
        <a:xfrm>
          <a:off x="2663759" y="3922683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Posee licencia de código abierto.</a:t>
          </a:r>
        </a:p>
      </dsp:txBody>
      <dsp:txXfrm>
        <a:off x="2697597" y="3956521"/>
        <a:ext cx="4999248" cy="6253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F130A-D09B-42E8-8953-ACDE2970DB44}">
      <dsp:nvSpPr>
        <dsp:cNvPr id="0" name=""/>
        <dsp:cNvSpPr/>
      </dsp:nvSpPr>
      <dsp:spPr>
        <a:xfrm>
          <a:off x="0" y="29072"/>
          <a:ext cx="60960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Descripción </a:t>
          </a:r>
          <a:endParaRPr lang="es-ES" sz="2700" kern="1200" dirty="0"/>
        </a:p>
      </dsp:txBody>
      <dsp:txXfrm>
        <a:off x="31613" y="60685"/>
        <a:ext cx="6032774" cy="584369"/>
      </dsp:txXfrm>
    </dsp:sp>
    <dsp:sp modelId="{F202558B-9C0F-4A4C-ACCC-0905301E9BA9}">
      <dsp:nvSpPr>
        <dsp:cNvPr id="0" name=""/>
        <dsp:cNvSpPr/>
      </dsp:nvSpPr>
      <dsp:spPr>
        <a:xfrm>
          <a:off x="0" y="676667"/>
          <a:ext cx="6096000" cy="1257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Django es un </a:t>
          </a:r>
          <a:r>
            <a:rPr lang="es-ES" sz="2100" u="none" kern="1200" dirty="0" err="1" smtClean="0">
              <a:solidFill>
                <a:schemeClr val="accent6">
                  <a:lumMod val="75000"/>
                </a:schemeClr>
              </a:solidFill>
            </a:rPr>
            <a:t>framework</a:t>
          </a:r>
          <a:r>
            <a:rPr lang="es-ES" sz="2100" u="none" kern="1200" dirty="0" smtClean="0">
              <a:solidFill>
                <a:schemeClr val="accent6">
                  <a:lumMod val="75000"/>
                </a:schemeClr>
              </a:solidFill>
            </a:rPr>
            <a:t> web</a:t>
          </a:r>
          <a:r>
            <a:rPr lang="es-ES" sz="2100" kern="1200" dirty="0" smtClean="0"/>
            <a:t> de alto nivel para Python que fomenta el </a:t>
          </a:r>
          <a:r>
            <a:rPr lang="es-ES" sz="2100" kern="1200" dirty="0" smtClean="0">
              <a:solidFill>
                <a:schemeClr val="accent6">
                  <a:lumMod val="75000"/>
                </a:schemeClr>
              </a:solidFill>
            </a:rPr>
            <a:t>desarrollo rápido </a:t>
          </a:r>
          <a:r>
            <a:rPr lang="es-ES" sz="2100" kern="1200" dirty="0" smtClean="0"/>
            <a:t>y limpio. Te permite centrarte en crear tu aplicación y no en reinventar la rueda[1]</a:t>
          </a:r>
          <a:endParaRPr lang="es-ES" sz="2100" kern="1200" dirty="0"/>
        </a:p>
      </dsp:txBody>
      <dsp:txXfrm>
        <a:off x="0" y="676667"/>
        <a:ext cx="6096000" cy="1257525"/>
      </dsp:txXfrm>
    </dsp:sp>
    <dsp:sp modelId="{91368A26-5941-47EE-9790-0A34F2E1912A}">
      <dsp:nvSpPr>
        <dsp:cNvPr id="0" name=""/>
        <dsp:cNvSpPr/>
      </dsp:nvSpPr>
      <dsp:spPr>
        <a:xfrm>
          <a:off x="0" y="1934192"/>
          <a:ext cx="60960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Características</a:t>
          </a:r>
          <a:endParaRPr lang="es-ES" sz="2700" kern="1200" dirty="0"/>
        </a:p>
      </dsp:txBody>
      <dsp:txXfrm>
        <a:off x="31613" y="1965805"/>
        <a:ext cx="6032774" cy="584369"/>
      </dsp:txXfrm>
    </dsp:sp>
    <dsp:sp modelId="{0B7CEA58-073C-415F-8F0F-482055E6FA8E}">
      <dsp:nvSpPr>
        <dsp:cNvPr id="0" name=""/>
        <dsp:cNvSpPr/>
      </dsp:nvSpPr>
      <dsp:spPr>
        <a:xfrm>
          <a:off x="0" y="2581787"/>
          <a:ext cx="60960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Ridículamente rápido</a:t>
          </a:r>
          <a:endParaRPr lang="es-E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Razonablemente seguro</a:t>
          </a:r>
          <a:endParaRPr lang="es-E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Extremadamente escalable</a:t>
          </a:r>
          <a:endParaRPr lang="es-E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Principio DRY (</a:t>
          </a:r>
          <a:r>
            <a:rPr lang="es-ES" sz="2100" kern="1200" dirty="0" err="1" smtClean="0"/>
            <a:t>Don’t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Repeat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Yourself</a:t>
          </a:r>
          <a:r>
            <a:rPr lang="es-ES" sz="2100" kern="1200" dirty="0" smtClean="0"/>
            <a:t>)</a:t>
          </a:r>
          <a:endParaRPr lang="es-ES" sz="2100" kern="1200" dirty="0"/>
        </a:p>
      </dsp:txBody>
      <dsp:txXfrm>
        <a:off x="0" y="2581787"/>
        <a:ext cx="6096000" cy="14531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0802B-7F77-4DD1-B037-B0CAB424BEC4}">
      <dsp:nvSpPr>
        <dsp:cNvPr id="0" name=""/>
        <dsp:cNvSpPr/>
      </dsp:nvSpPr>
      <dsp:spPr>
        <a:xfrm rot="3239997">
          <a:off x="2719052" y="3485604"/>
          <a:ext cx="1271446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1271446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C387D-DA3D-4ECF-90D4-C195C2ABBE51}">
      <dsp:nvSpPr>
        <dsp:cNvPr id="0" name=""/>
        <dsp:cNvSpPr/>
      </dsp:nvSpPr>
      <dsp:spPr>
        <a:xfrm rot="7740213">
          <a:off x="1818338" y="3220926"/>
          <a:ext cx="642464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642464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A88E0-E0F4-49CE-AD3D-E7DAC539CBF5}">
      <dsp:nvSpPr>
        <dsp:cNvPr id="0" name=""/>
        <dsp:cNvSpPr/>
      </dsp:nvSpPr>
      <dsp:spPr>
        <a:xfrm rot="1052534">
          <a:off x="3054879" y="2946095"/>
          <a:ext cx="1721196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1721196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31A70-1AA6-4B4B-9E1B-05B287BDE278}">
      <dsp:nvSpPr>
        <dsp:cNvPr id="0" name=""/>
        <dsp:cNvSpPr/>
      </dsp:nvSpPr>
      <dsp:spPr>
        <a:xfrm rot="21028168">
          <a:off x="3081125" y="2320043"/>
          <a:ext cx="1996105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1996105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3B847-DCA1-41E4-92E0-99AE05ACB077}">
      <dsp:nvSpPr>
        <dsp:cNvPr id="0" name=""/>
        <dsp:cNvSpPr/>
      </dsp:nvSpPr>
      <dsp:spPr>
        <a:xfrm rot="19578264">
          <a:off x="2892956" y="1610815"/>
          <a:ext cx="2404057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2404057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9FCEC-9C86-4C1B-9D6B-592B1063722F}">
      <dsp:nvSpPr>
        <dsp:cNvPr id="0" name=""/>
        <dsp:cNvSpPr/>
      </dsp:nvSpPr>
      <dsp:spPr>
        <a:xfrm rot="17106125">
          <a:off x="2421910" y="1657044"/>
          <a:ext cx="998441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998441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067808-7B48-4927-81BF-A664B4FFC852}">
      <dsp:nvSpPr>
        <dsp:cNvPr id="0" name=""/>
        <dsp:cNvSpPr/>
      </dsp:nvSpPr>
      <dsp:spPr>
        <a:xfrm>
          <a:off x="2084287" y="1972875"/>
          <a:ext cx="1188957" cy="118895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657" t="12204" r="18657" b="12204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53DE7EC-057F-4CF5-89AA-D30B72DB3A2E}">
      <dsp:nvSpPr>
        <dsp:cNvPr id="0" name=""/>
        <dsp:cNvSpPr/>
      </dsp:nvSpPr>
      <dsp:spPr>
        <a:xfrm>
          <a:off x="2787442" y="486204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744128"/>
                <a:satOff val="4483"/>
                <a:lumOff val="3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744128"/>
                <a:satOff val="4483"/>
                <a:lumOff val="3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50" kern="1200" dirty="0" smtClean="0"/>
            <a:t>Motor de BD SQL</a:t>
          </a:r>
          <a:endParaRPr lang="es-ES" sz="1050" kern="1200" dirty="0"/>
        </a:p>
      </dsp:txBody>
      <dsp:txXfrm>
        <a:off x="2891913" y="590675"/>
        <a:ext cx="504432" cy="504432"/>
      </dsp:txXfrm>
    </dsp:sp>
    <dsp:sp modelId="{68709DA3-FF4C-4A47-9D65-FA7D6936941D}">
      <dsp:nvSpPr>
        <dsp:cNvPr id="0" name=""/>
        <dsp:cNvSpPr/>
      </dsp:nvSpPr>
      <dsp:spPr>
        <a:xfrm>
          <a:off x="3572154" y="486204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5100" kern="1200" dirty="0"/>
        </a:p>
      </dsp:txBody>
      <dsp:txXfrm>
        <a:off x="3572154" y="486204"/>
        <a:ext cx="1070061" cy="713374"/>
      </dsp:txXfrm>
    </dsp:sp>
    <dsp:sp modelId="{ADFB798B-4FA7-4CED-90C2-C891013DF64E}">
      <dsp:nvSpPr>
        <dsp:cNvPr id="0" name=""/>
        <dsp:cNvSpPr/>
      </dsp:nvSpPr>
      <dsp:spPr>
        <a:xfrm>
          <a:off x="5035144" y="401578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 smtClean="0"/>
            <a:t>Auto Contenido</a:t>
          </a:r>
          <a:endParaRPr lang="es-ES" sz="900" kern="1200" dirty="0"/>
        </a:p>
      </dsp:txBody>
      <dsp:txXfrm>
        <a:off x="5139615" y="506049"/>
        <a:ext cx="504432" cy="504432"/>
      </dsp:txXfrm>
    </dsp:sp>
    <dsp:sp modelId="{5DB7CE9D-FEA3-4893-AF94-B38B26E9F02B}">
      <dsp:nvSpPr>
        <dsp:cNvPr id="0" name=""/>
        <dsp:cNvSpPr/>
      </dsp:nvSpPr>
      <dsp:spPr>
        <a:xfrm>
          <a:off x="5819856" y="401578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Sin dependencias externas.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Corre en cualquier SO.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Implementado en C.</a:t>
          </a:r>
          <a:endParaRPr lang="es-ES" sz="1200" kern="1200" dirty="0"/>
        </a:p>
      </dsp:txBody>
      <dsp:txXfrm>
        <a:off x="5819856" y="401578"/>
        <a:ext cx="1070061" cy="713374"/>
      </dsp:txXfrm>
    </dsp:sp>
    <dsp:sp modelId="{8B320D18-15E1-4C55-BB79-281C479BDE81}">
      <dsp:nvSpPr>
        <dsp:cNvPr id="0" name=""/>
        <dsp:cNvSpPr/>
      </dsp:nvSpPr>
      <dsp:spPr>
        <a:xfrm>
          <a:off x="5058532" y="1751241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 smtClean="0"/>
            <a:t>Altamente fiable</a:t>
          </a:r>
          <a:endParaRPr lang="es-ES" sz="900" kern="1200" dirty="0"/>
        </a:p>
      </dsp:txBody>
      <dsp:txXfrm>
        <a:off x="5163003" y="1855712"/>
        <a:ext cx="504432" cy="504432"/>
      </dsp:txXfrm>
    </dsp:sp>
    <dsp:sp modelId="{7C186B35-8BCD-4DF1-B0A6-92B9C517C01C}">
      <dsp:nvSpPr>
        <dsp:cNvPr id="0" name=""/>
        <dsp:cNvSpPr/>
      </dsp:nvSpPr>
      <dsp:spPr>
        <a:xfrm>
          <a:off x="5843245" y="1751241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No da problemas.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Simplemente funciona.</a:t>
          </a:r>
          <a:endParaRPr lang="es-ES" sz="1200" kern="1200" dirty="0"/>
        </a:p>
      </dsp:txBody>
      <dsp:txXfrm>
        <a:off x="5843245" y="1751241"/>
        <a:ext cx="1070061" cy="713374"/>
      </dsp:txXfrm>
    </dsp:sp>
    <dsp:sp modelId="{718D4354-364F-4850-B8F6-9E386771BEFE}">
      <dsp:nvSpPr>
        <dsp:cNvPr id="0" name=""/>
        <dsp:cNvSpPr/>
      </dsp:nvSpPr>
      <dsp:spPr>
        <a:xfrm>
          <a:off x="4719466" y="2968503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/>
            <a:t>Incrustado</a:t>
          </a:r>
          <a:endParaRPr lang="es-ES" sz="800" kern="1200" dirty="0"/>
        </a:p>
      </dsp:txBody>
      <dsp:txXfrm>
        <a:off x="4823937" y="3072974"/>
        <a:ext cx="504432" cy="504432"/>
      </dsp:txXfrm>
    </dsp:sp>
    <dsp:sp modelId="{DD262B1C-3939-4BA2-9DA2-ECCBA4F8BB50}">
      <dsp:nvSpPr>
        <dsp:cNvPr id="0" name=""/>
        <dsp:cNvSpPr/>
      </dsp:nvSpPr>
      <dsp:spPr>
        <a:xfrm>
          <a:off x="5504178" y="2968503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kern="1200" dirty="0" smtClean="0"/>
            <a:t>No requiere instalación.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kern="1200" dirty="0" smtClean="0"/>
            <a:t>Ni configuración.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kern="1200" dirty="0" smtClean="0"/>
            <a:t>Los procesos leen y escriben directamente desde HD.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100" kern="1200" dirty="0"/>
        </a:p>
      </dsp:txBody>
      <dsp:txXfrm>
        <a:off x="5504178" y="2968503"/>
        <a:ext cx="1070061" cy="713374"/>
      </dsp:txXfrm>
    </dsp:sp>
    <dsp:sp modelId="{068C5C9B-40C3-41FA-9885-98C70CDB9E62}">
      <dsp:nvSpPr>
        <dsp:cNvPr id="0" name=""/>
        <dsp:cNvSpPr/>
      </dsp:nvSpPr>
      <dsp:spPr>
        <a:xfrm>
          <a:off x="1356222" y="3403249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3720641"/>
                <a:satOff val="22416"/>
                <a:lumOff val="179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720641"/>
                <a:satOff val="22416"/>
                <a:lumOff val="179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 smtClean="0"/>
            <a:t>Implementa SQL</a:t>
          </a:r>
          <a:endParaRPr lang="es-ES" sz="900" kern="1200" dirty="0"/>
        </a:p>
      </dsp:txBody>
      <dsp:txXfrm>
        <a:off x="1460693" y="3507720"/>
        <a:ext cx="504432" cy="504432"/>
      </dsp:txXfrm>
    </dsp:sp>
    <dsp:sp modelId="{9354FFC8-FCBE-4669-A86B-7ADA0B362B72}">
      <dsp:nvSpPr>
        <dsp:cNvPr id="0" name=""/>
        <dsp:cNvSpPr/>
      </dsp:nvSpPr>
      <dsp:spPr>
        <a:xfrm>
          <a:off x="2140934" y="3403249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900" kern="1200" dirty="0" smtClean="0"/>
            <a:t>Se implementa completamente el estándar.</a:t>
          </a:r>
          <a:endParaRPr lang="es-ES" sz="900" kern="1200" dirty="0"/>
        </a:p>
      </dsp:txBody>
      <dsp:txXfrm>
        <a:off x="2140934" y="3403249"/>
        <a:ext cx="1070061" cy="713374"/>
      </dsp:txXfrm>
    </dsp:sp>
    <dsp:sp modelId="{CF9FC2BD-BFC8-438B-BD97-B72379CD4033}">
      <dsp:nvSpPr>
        <dsp:cNvPr id="0" name=""/>
        <dsp:cNvSpPr/>
      </dsp:nvSpPr>
      <dsp:spPr>
        <a:xfrm>
          <a:off x="3581413" y="3943988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 smtClean="0"/>
            <a:t>De dominio público</a:t>
          </a:r>
          <a:endParaRPr lang="es-ES" sz="900" kern="1200" dirty="0"/>
        </a:p>
      </dsp:txBody>
      <dsp:txXfrm>
        <a:off x="3685884" y="4048459"/>
        <a:ext cx="504432" cy="5044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85985-0BB9-4BAE-AEFD-4D01673A1B95}">
      <dsp:nvSpPr>
        <dsp:cNvPr id="0" name=""/>
        <dsp:cNvSpPr/>
      </dsp:nvSpPr>
      <dsp:spPr>
        <a:xfrm>
          <a:off x="461" y="119449"/>
          <a:ext cx="1985367" cy="133645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Model</a:t>
          </a:r>
          <a:endParaRPr lang="es-ES" sz="2100" kern="1200" dirty="0"/>
        </a:p>
      </dsp:txBody>
      <dsp:txXfrm rot="16200000">
        <a:off x="-348948" y="468858"/>
        <a:ext cx="1095892" cy="397073"/>
      </dsp:txXfrm>
    </dsp:sp>
    <dsp:sp modelId="{D244BBAD-97C7-42C5-B640-45DD4C6DB63E}">
      <dsp:nvSpPr>
        <dsp:cNvPr id="0" name=""/>
        <dsp:cNvSpPr/>
      </dsp:nvSpPr>
      <dsp:spPr>
        <a:xfrm>
          <a:off x="397534" y="119449"/>
          <a:ext cx="1479098" cy="133645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200" kern="1200" dirty="0" smtClean="0"/>
            <a:t>Cómo acceder a datos, cómo validarlos, cuál es el comportamiento que tiene, y las relaciones entre los datos.</a:t>
          </a:r>
          <a:endParaRPr lang="es-ES" sz="1200" kern="1200" dirty="0"/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 smtClean="0"/>
        </a:p>
      </dsp:txBody>
      <dsp:txXfrm>
        <a:off x="397534" y="119449"/>
        <a:ext cx="1479098" cy="1336453"/>
      </dsp:txXfrm>
    </dsp:sp>
    <dsp:sp modelId="{635C696D-9722-480E-AA93-24710D0F4D18}">
      <dsp:nvSpPr>
        <dsp:cNvPr id="0" name=""/>
        <dsp:cNvSpPr/>
      </dsp:nvSpPr>
      <dsp:spPr>
        <a:xfrm>
          <a:off x="2055316" y="119449"/>
          <a:ext cx="1985367" cy="133643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Template</a:t>
          </a:r>
          <a:endParaRPr lang="es-ES" sz="2100" kern="1200" dirty="0"/>
        </a:p>
      </dsp:txBody>
      <dsp:txXfrm rot="16200000">
        <a:off x="1705916" y="468849"/>
        <a:ext cx="1095872" cy="397073"/>
      </dsp:txXfrm>
    </dsp:sp>
    <dsp:sp modelId="{960FA65B-B2E2-4D49-90B2-A436642C8544}">
      <dsp:nvSpPr>
        <dsp:cNvPr id="0" name=""/>
        <dsp:cNvSpPr/>
      </dsp:nvSpPr>
      <dsp:spPr>
        <a:xfrm rot="5400000">
          <a:off x="1870075" y="1230667"/>
          <a:ext cx="350321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E3B34-7702-4581-A818-63220BC98A4C}">
      <dsp:nvSpPr>
        <dsp:cNvPr id="0" name=""/>
        <dsp:cNvSpPr/>
      </dsp:nvSpPr>
      <dsp:spPr>
        <a:xfrm>
          <a:off x="2452389" y="119449"/>
          <a:ext cx="1479098" cy="13364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200" kern="1200" dirty="0" smtClean="0"/>
            <a:t>Cómo algunas cosas son mostradas sobre una página web</a:t>
          </a:r>
          <a:endParaRPr lang="es-ES" sz="1200" kern="1200" dirty="0"/>
        </a:p>
      </dsp:txBody>
      <dsp:txXfrm>
        <a:off x="2452389" y="119449"/>
        <a:ext cx="1479098" cy="1336430"/>
      </dsp:txXfrm>
    </dsp:sp>
    <dsp:sp modelId="{4006F28F-2733-44D5-A460-B24EFBE73228}">
      <dsp:nvSpPr>
        <dsp:cNvPr id="0" name=""/>
        <dsp:cNvSpPr/>
      </dsp:nvSpPr>
      <dsp:spPr>
        <a:xfrm>
          <a:off x="4110171" y="119449"/>
          <a:ext cx="1985367" cy="135401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View</a:t>
          </a:r>
          <a:endParaRPr lang="es-ES" sz="2100" kern="1200" dirty="0"/>
        </a:p>
      </dsp:txBody>
      <dsp:txXfrm rot="16200000">
        <a:off x="3753563" y="476057"/>
        <a:ext cx="1110290" cy="397073"/>
      </dsp:txXfrm>
    </dsp:sp>
    <dsp:sp modelId="{BEAA1053-1AE5-4781-A41D-18CD504473D3}">
      <dsp:nvSpPr>
        <dsp:cNvPr id="0" name=""/>
        <dsp:cNvSpPr/>
      </dsp:nvSpPr>
      <dsp:spPr>
        <a:xfrm rot="5400000">
          <a:off x="3936146" y="1230667"/>
          <a:ext cx="350321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927B7-1E3C-449F-9EFB-69BE57AEED43}">
      <dsp:nvSpPr>
        <dsp:cNvPr id="0" name=""/>
        <dsp:cNvSpPr/>
      </dsp:nvSpPr>
      <dsp:spPr>
        <a:xfrm>
          <a:off x="4507244" y="119449"/>
          <a:ext cx="1479098" cy="135401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200" kern="1200" dirty="0" smtClean="0"/>
            <a:t>contiene la lógica que accede al modelo y la delega a la plantilla apropiada</a:t>
          </a:r>
          <a:endParaRPr lang="es-ES" sz="1200" kern="1200" dirty="0"/>
        </a:p>
      </dsp:txBody>
      <dsp:txXfrm>
        <a:off x="4507244" y="119449"/>
        <a:ext cx="1479098" cy="13540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18F16-5965-4CCE-B7E4-D4279FC81041}" type="datetimeFigureOut">
              <a:rPr lang="es-CL" smtClean="0"/>
              <a:t>17-10-2017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9B042-78F0-4961-A1A2-616A0B95B85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661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9B042-78F0-4961-A1A2-616A0B95B85A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0174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9B042-78F0-4961-A1A2-616A0B95B85A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357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26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90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50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65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168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023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546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025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16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47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89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808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95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29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106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943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319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552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48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064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478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37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488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2694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0296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323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48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654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02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72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73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78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09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6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5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898087" y="2671802"/>
            <a:ext cx="5757099" cy="1142231"/>
          </a:xfrm>
        </p:spPr>
        <p:txBody>
          <a:bodyPr>
            <a:noAutofit/>
          </a:bodyPr>
          <a:lstStyle/>
          <a:p>
            <a:pPr algn="l"/>
            <a:r>
              <a:rPr lang="es-ES" sz="3600" b="1" dirty="0" smtClean="0">
                <a:latin typeface="Calibri"/>
                <a:cs typeface="Calibri"/>
              </a:rPr>
              <a:t>Aplicación web para administración de </a:t>
            </a:r>
            <a:r>
              <a:rPr lang="es-ES" sz="3600" b="1" dirty="0" err="1" smtClean="0">
                <a:latin typeface="Calibri"/>
                <a:cs typeface="Calibri"/>
              </a:rPr>
              <a:t>IoT</a:t>
            </a:r>
            <a:r>
              <a:rPr lang="es-ES" sz="3600" b="1" dirty="0" smtClean="0">
                <a:latin typeface="Calibri"/>
                <a:cs typeface="Calibri"/>
              </a:rPr>
              <a:t>.</a:t>
            </a:r>
            <a:r>
              <a:rPr lang="es-ES" sz="4800" b="1" dirty="0" smtClean="0">
                <a:latin typeface="Calibri"/>
                <a:cs typeface="Calibri"/>
              </a:rPr>
              <a:t/>
            </a:r>
            <a:br>
              <a:rPr lang="es-ES" sz="4800" b="1" dirty="0" smtClean="0">
                <a:latin typeface="Calibri"/>
                <a:cs typeface="Calibri"/>
              </a:rPr>
            </a:br>
            <a:r>
              <a:rPr lang="es-ES" sz="2800" b="1" dirty="0" smtClean="0">
                <a:latin typeface="Calibri"/>
                <a:cs typeface="Calibri"/>
              </a:rPr>
              <a:t>Django + Python = </a:t>
            </a:r>
            <a:r>
              <a:rPr lang="es-ES" sz="2800" b="1" dirty="0" smtClean="0">
                <a:latin typeface="Calibri"/>
                <a:cs typeface="Calibri"/>
                <a:sym typeface="Wingdings" panose="05000000000000000000" pitchFamily="2" charset="2"/>
              </a:rPr>
              <a:t></a:t>
            </a:r>
            <a:endParaRPr lang="es-ES" sz="2800" b="1" dirty="0">
              <a:latin typeface="Calibri"/>
              <a:cs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356838" y="5299363"/>
            <a:ext cx="302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 smtClean="0"/>
              <a:t>Agustín </a:t>
            </a:r>
            <a:r>
              <a:rPr lang="es-419" b="1" dirty="0" smtClean="0"/>
              <a:t>Salas Fernández</a:t>
            </a:r>
          </a:p>
          <a:p>
            <a:r>
              <a:rPr lang="es-419" sz="1600" b="1" dirty="0" smtClean="0"/>
              <a:t>Asesor Academias IT</a:t>
            </a:r>
          </a:p>
          <a:p>
            <a:r>
              <a:rPr lang="es-419" sz="1400" dirty="0" smtClean="0"/>
              <a:t>@</a:t>
            </a:r>
            <a:r>
              <a:rPr lang="es-419" sz="1400" dirty="0" err="1" smtClean="0"/>
              <a:t>agustin_salas_f</a:t>
            </a:r>
            <a:endParaRPr lang="es-419" sz="1400" dirty="0" smtClean="0"/>
          </a:p>
          <a:p>
            <a:r>
              <a:rPr lang="es-419" sz="1400" dirty="0"/>
              <a:t>https://github.com/academiasIT</a:t>
            </a:r>
            <a:endParaRPr lang="es-419" sz="1400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29482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</a:t>
            </a:r>
            <a:r>
              <a:rPr lang="es-ES" sz="3000" b="1" dirty="0" err="1" smtClean="0"/>
              <a:t>SQLite</a:t>
            </a:r>
            <a:r>
              <a:rPr lang="es-ES" sz="3000" b="1" dirty="0" smtClean="0"/>
              <a:t>?</a:t>
            </a:r>
          </a:p>
          <a:p>
            <a:pPr algn="l"/>
            <a:endParaRPr lang="es-ES" sz="3000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975062351"/>
              </p:ext>
            </p:extLst>
          </p:nvPr>
        </p:nvGraphicFramePr>
        <p:xfrm>
          <a:off x="290147" y="1266092"/>
          <a:ext cx="8774722" cy="5134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66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Patrón de desarrollo: MTV </a:t>
            </a:r>
            <a:r>
              <a:rPr lang="es-ES" sz="3000" b="1" dirty="0" err="1" smtClean="0"/>
              <a:t>Model</a:t>
            </a:r>
            <a:r>
              <a:rPr lang="es-ES" sz="3000" b="1" dirty="0" smtClean="0"/>
              <a:t>-</a:t>
            </a:r>
            <a:r>
              <a:rPr lang="es-ES" sz="3000" b="1" dirty="0" err="1" smtClean="0"/>
              <a:t>Template</a:t>
            </a:r>
            <a:r>
              <a:rPr lang="es-ES" sz="3000" b="1" dirty="0" smtClean="0"/>
              <a:t>-View</a:t>
            </a:r>
            <a:endParaRPr lang="es-ES" sz="3000" b="1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124200" y="6173787"/>
            <a:ext cx="2895600" cy="365125"/>
          </a:xfrm>
        </p:spPr>
        <p:txBody>
          <a:bodyPr/>
          <a:lstStyle/>
          <a:p>
            <a:r>
              <a:rPr lang="es-E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https://docs.djangoproject.com/en/1.11/</a:t>
            </a:r>
            <a:endParaRPr lang="es-E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169653218"/>
              </p:ext>
            </p:extLst>
          </p:nvPr>
        </p:nvGraphicFramePr>
        <p:xfrm>
          <a:off x="1524000" y="1819031"/>
          <a:ext cx="6096000" cy="262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redondeado 5"/>
          <p:cNvSpPr/>
          <p:nvPr/>
        </p:nvSpPr>
        <p:spPr>
          <a:xfrm>
            <a:off x="2113540" y="4685999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7" name="Rectángulo redondeado 6"/>
          <p:cNvSpPr/>
          <p:nvPr/>
        </p:nvSpPr>
        <p:spPr>
          <a:xfrm>
            <a:off x="311117" y="5583510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8" name="Rectángulo redondeado 7"/>
          <p:cNvSpPr/>
          <p:nvPr/>
        </p:nvSpPr>
        <p:spPr>
          <a:xfrm>
            <a:off x="3915963" y="5596425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9" name="Disco magnético 8"/>
          <p:cNvSpPr/>
          <p:nvPr/>
        </p:nvSpPr>
        <p:spPr>
          <a:xfrm>
            <a:off x="424593" y="3711182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616" y="3507986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12" name="Conector recto de flecha 11"/>
          <p:cNvCxnSpPr>
            <a:stCxn id="10" idx="1"/>
            <a:endCxn id="6" idx="0"/>
          </p:cNvCxnSpPr>
          <p:nvPr/>
        </p:nvCxnSpPr>
        <p:spPr>
          <a:xfrm rot="10800000" flipV="1">
            <a:off x="3014752" y="4116889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6" idx="1"/>
            <a:endCxn id="7" idx="0"/>
          </p:cNvCxnSpPr>
          <p:nvPr/>
        </p:nvCxnSpPr>
        <p:spPr>
          <a:xfrm rot="10800000" flipV="1">
            <a:off x="1212330" y="5024502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6" idx="3"/>
            <a:endCxn id="8" idx="0"/>
          </p:cNvCxnSpPr>
          <p:nvPr/>
        </p:nvCxnSpPr>
        <p:spPr>
          <a:xfrm>
            <a:off x="3915963" y="5024503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7" idx="3"/>
            <a:endCxn id="8" idx="1"/>
          </p:cNvCxnSpPr>
          <p:nvPr/>
        </p:nvCxnSpPr>
        <p:spPr>
          <a:xfrm>
            <a:off x="2113540" y="5922014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8" idx="3"/>
            <a:endCxn id="10" idx="2"/>
          </p:cNvCxnSpPr>
          <p:nvPr/>
        </p:nvCxnSpPr>
        <p:spPr>
          <a:xfrm flipV="1">
            <a:off x="5718386" y="4725794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>
            <a:endCxn id="9" idx="3"/>
          </p:cNvCxnSpPr>
          <p:nvPr/>
        </p:nvCxnSpPr>
        <p:spPr>
          <a:xfrm flipV="1">
            <a:off x="710222" y="4522595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8" name="Heptágono 47"/>
          <p:cNvSpPr/>
          <p:nvPr/>
        </p:nvSpPr>
        <p:spPr>
          <a:xfrm>
            <a:off x="2806691" y="3920132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49" name="Heptágono 48"/>
          <p:cNvSpPr/>
          <p:nvPr/>
        </p:nvSpPr>
        <p:spPr>
          <a:xfrm>
            <a:off x="1010883" y="4786780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50" name="Heptágono 49"/>
          <p:cNvSpPr/>
          <p:nvPr/>
        </p:nvSpPr>
        <p:spPr>
          <a:xfrm>
            <a:off x="4598376" y="4786780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51" name="Heptágono 50"/>
          <p:cNvSpPr/>
          <p:nvPr/>
        </p:nvSpPr>
        <p:spPr>
          <a:xfrm>
            <a:off x="6381813" y="5684979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784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 animBg="1"/>
      <p:bldP spid="8" grpId="0" animBg="1"/>
      <p:bldP spid="9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Ahora si vamos a desarrollar?</a:t>
            </a:r>
            <a:endParaRPr lang="es-ES" sz="30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48254"/>
            <a:ext cx="381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8986174">
            <a:off x="2294792" y="1951892"/>
            <a:ext cx="53721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3800" dirty="0" smtClean="0">
                <a:solidFill>
                  <a:schemeClr val="accent6">
                    <a:lumMod val="75000"/>
                  </a:schemeClr>
                </a:solidFill>
              </a:rPr>
              <a:t>NOPE</a:t>
            </a:r>
            <a:endParaRPr lang="es-CL" sz="13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70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405661364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29271"/>
              </p:ext>
            </p:extLst>
          </p:nvPr>
        </p:nvGraphicFramePr>
        <p:xfrm>
          <a:off x="4053255" y="3312931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769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616229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fechaMuestreo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origenMuestreo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Text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4053255" y="1928542"/>
            <a:ext cx="4398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 smtClean="0"/>
              <a:t>El modelado de la base de datos en Django, es francamente simple. En este caso partiremos de una tabla principal y una para cada sensor.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65965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10" name="Diagrama 9"/>
          <p:cNvGraphicFramePr/>
          <p:nvPr/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/>
        </p:nvGraphicFramePr>
        <p:xfrm>
          <a:off x="4053255" y="2738741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temperatura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/>
        </p:nvGraphicFramePr>
        <p:xfrm>
          <a:off x="4053255" y="4053302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humedad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r>
                        <a:rPr lang="es-CL" dirty="0" smtClean="0"/>
                        <a:t> [0 – 100]%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393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284971394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32751"/>
              </p:ext>
            </p:extLst>
          </p:nvPr>
        </p:nvGraphicFramePr>
        <p:xfrm>
          <a:off x="4053255" y="3204906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movimiento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60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58492793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090712"/>
              </p:ext>
            </p:extLst>
          </p:nvPr>
        </p:nvGraphicFramePr>
        <p:xfrm>
          <a:off x="4053255" y="3204906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distancia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669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86275609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92606"/>
              </p:ext>
            </p:extLst>
          </p:nvPr>
        </p:nvGraphicFramePr>
        <p:xfrm>
          <a:off x="4205655" y="2944631"/>
          <a:ext cx="439899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12593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ejeX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ejeY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ejeZ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59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210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796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591917386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523716"/>
              </p:ext>
            </p:extLst>
          </p:nvPr>
        </p:nvGraphicFramePr>
        <p:xfrm>
          <a:off x="4053255" y="2759211"/>
          <a:ext cx="439899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663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589335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12593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actuadorUno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actuadorDos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actuadorTres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59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actuadorCuatro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210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799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64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Ambiente de Desarrollo</a:t>
            </a:r>
            <a:endParaRPr lang="es-ES" sz="3000" b="1" dirty="0"/>
          </a:p>
        </p:txBody>
      </p:sp>
      <p:sp>
        <p:nvSpPr>
          <p:cNvPr id="5" name="Rectángulo 4"/>
          <p:cNvSpPr/>
          <p:nvPr/>
        </p:nvSpPr>
        <p:spPr>
          <a:xfrm>
            <a:off x="592127" y="1767254"/>
            <a:ext cx="811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/>
              <a:t>PyCharm</a:t>
            </a:r>
            <a:r>
              <a:rPr lang="es-CL" dirty="0"/>
              <a:t> </a:t>
            </a:r>
            <a:r>
              <a:rPr lang="es-CL" dirty="0" err="1"/>
              <a:t>Community</a:t>
            </a:r>
            <a:r>
              <a:rPr lang="es-CL" dirty="0"/>
              <a:t> </a:t>
            </a:r>
            <a:r>
              <a:rPr lang="es-CL" dirty="0" err="1"/>
              <a:t>Edition</a:t>
            </a:r>
            <a:r>
              <a:rPr lang="es-CL" dirty="0"/>
              <a:t> 2017.2.3</a:t>
            </a:r>
          </a:p>
          <a:p>
            <a:r>
              <a:rPr lang="es-CL" dirty="0" err="1"/>
              <a:t>Build</a:t>
            </a:r>
            <a:r>
              <a:rPr lang="es-CL" dirty="0"/>
              <a:t> #PC-172.3968.37, </a:t>
            </a:r>
            <a:r>
              <a:rPr lang="es-CL" dirty="0" err="1"/>
              <a:t>built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September</a:t>
            </a:r>
            <a:r>
              <a:rPr lang="es-CL" dirty="0"/>
              <a:t> 1, 2017</a:t>
            </a:r>
          </a:p>
          <a:p>
            <a:r>
              <a:rPr lang="es-CL" dirty="0"/>
              <a:t>JRE: 1.8.0_152-release-915-b11 amd64</a:t>
            </a:r>
          </a:p>
          <a:p>
            <a:r>
              <a:rPr lang="es-CL" dirty="0"/>
              <a:t>JVM: </a:t>
            </a:r>
            <a:r>
              <a:rPr lang="es-CL" dirty="0" err="1"/>
              <a:t>OpenJDK</a:t>
            </a:r>
            <a:r>
              <a:rPr lang="es-CL" dirty="0"/>
              <a:t> 64-Bit Server VM </a:t>
            </a:r>
            <a:r>
              <a:rPr lang="es-CL" dirty="0" err="1"/>
              <a:t>by</a:t>
            </a:r>
            <a:r>
              <a:rPr lang="es-CL" dirty="0"/>
              <a:t> </a:t>
            </a:r>
            <a:r>
              <a:rPr lang="es-CL" dirty="0" err="1"/>
              <a:t>JetBrains</a:t>
            </a:r>
            <a:r>
              <a:rPr lang="es-CL" dirty="0"/>
              <a:t> </a:t>
            </a:r>
            <a:r>
              <a:rPr lang="es-CL" dirty="0" err="1"/>
              <a:t>s.r.o</a:t>
            </a:r>
            <a:endParaRPr lang="es-CL" dirty="0"/>
          </a:p>
          <a:p>
            <a:r>
              <a:rPr lang="es-CL" dirty="0"/>
              <a:t>Windows 10 10.0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50" y="1400193"/>
            <a:ext cx="1844389" cy="18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92127" y="3489610"/>
            <a:ext cx="5329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Python 2.7.13 (v2.7.13:a06454b1afa1, </a:t>
            </a:r>
            <a:r>
              <a:rPr lang="es-CL" dirty="0" err="1"/>
              <a:t>Dec</a:t>
            </a:r>
            <a:r>
              <a:rPr lang="es-CL" dirty="0"/>
              <a:t> 17 2016, 20:42:59) [MSC v.1500 32 bit (Intel)] </a:t>
            </a:r>
            <a:r>
              <a:rPr lang="es-CL" dirty="0" err="1"/>
              <a:t>on</a:t>
            </a:r>
            <a:r>
              <a:rPr lang="es-CL" dirty="0"/>
              <a:t> win32</a:t>
            </a:r>
          </a:p>
          <a:p>
            <a:r>
              <a:rPr lang="es-CL" dirty="0" err="1"/>
              <a:t>Type</a:t>
            </a:r>
            <a:r>
              <a:rPr lang="es-CL" dirty="0"/>
              <a:t> "</a:t>
            </a:r>
            <a:r>
              <a:rPr lang="es-CL" dirty="0" err="1"/>
              <a:t>help</a:t>
            </a:r>
            <a:r>
              <a:rPr lang="es-CL" dirty="0"/>
              <a:t>", "copyright", "</a:t>
            </a:r>
            <a:r>
              <a:rPr lang="es-CL" dirty="0" err="1"/>
              <a:t>credits</a:t>
            </a:r>
            <a:r>
              <a:rPr lang="es-CL" dirty="0"/>
              <a:t>" </a:t>
            </a:r>
            <a:r>
              <a:rPr lang="es-CL" dirty="0" err="1"/>
              <a:t>or</a:t>
            </a:r>
            <a:r>
              <a:rPr lang="es-CL" dirty="0"/>
              <a:t> "</a:t>
            </a:r>
            <a:r>
              <a:rPr lang="es-CL" dirty="0" err="1"/>
              <a:t>license</a:t>
            </a:r>
            <a:r>
              <a:rPr lang="es-CL" dirty="0"/>
              <a:t>" </a:t>
            </a:r>
            <a:r>
              <a:rPr lang="es-CL" dirty="0" err="1"/>
              <a:t>for</a:t>
            </a:r>
            <a:r>
              <a:rPr lang="es-CL" dirty="0"/>
              <a:t> more </a:t>
            </a:r>
            <a:r>
              <a:rPr lang="es-CL" dirty="0" err="1"/>
              <a:t>information</a:t>
            </a:r>
            <a:r>
              <a:rPr lang="es-CL" dirty="0"/>
              <a:t>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34" y="3311918"/>
            <a:ext cx="1378021" cy="137802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69034" y="49082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dirty="0"/>
              <a:t>&gt;&gt;&gt; </a:t>
            </a:r>
            <a:r>
              <a:rPr lang="es-CL" dirty="0" err="1"/>
              <a:t>django.VERSION</a:t>
            </a:r>
            <a:endParaRPr lang="es-CL" dirty="0"/>
          </a:p>
          <a:p>
            <a:r>
              <a:rPr lang="es-CL" dirty="0"/>
              <a:t>(1, 11, 5, </a:t>
            </a:r>
            <a:r>
              <a:rPr lang="es-CL" dirty="0" err="1"/>
              <a:t>u'final</a:t>
            </a:r>
            <a:r>
              <a:rPr lang="es-CL" dirty="0"/>
              <a:t>', 0)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56" y="5055576"/>
            <a:ext cx="1113178" cy="4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Presentación de Expositor</a:t>
            </a:r>
            <a:endParaRPr lang="es-ES" sz="3000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263330265"/>
              </p:ext>
            </p:extLst>
          </p:nvPr>
        </p:nvGraphicFramePr>
        <p:xfrm>
          <a:off x="1796562" y="199487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385038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58293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Ahora si a programar?</a:t>
            </a:r>
            <a:endParaRPr lang="es-ES" sz="3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7301" y="2347546"/>
            <a:ext cx="46950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9900" dirty="0" smtClean="0">
                <a:solidFill>
                  <a:schemeClr val="accent6">
                    <a:lumMod val="75000"/>
                  </a:schemeClr>
                </a:solidFill>
              </a:rPr>
              <a:t>SI!</a:t>
            </a:r>
            <a:endParaRPr lang="es-CL" sz="199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44" y="2291363"/>
            <a:ext cx="44386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Ambiente de Desarrollo y Entorno</a:t>
            </a:r>
            <a:endParaRPr lang="es-ES" sz="3000" b="1" dirty="0"/>
          </a:p>
        </p:txBody>
      </p:sp>
      <p:sp>
        <p:nvSpPr>
          <p:cNvPr id="5" name="AutoShape 2" descr="Resultado de imagen para mac moni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512277" y="1688125"/>
            <a:ext cx="5978769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&gt;</a:t>
            </a:r>
            <a:r>
              <a:rPr lang="es-CL" sz="1400" dirty="0" err="1"/>
              <a:t>pip</a:t>
            </a:r>
            <a:r>
              <a:rPr lang="es-CL" sz="1400" dirty="0"/>
              <a:t> </a:t>
            </a:r>
            <a:r>
              <a:rPr lang="es-CL" sz="1400" dirty="0" err="1"/>
              <a:t>install</a:t>
            </a:r>
            <a:r>
              <a:rPr lang="es-CL" sz="1400" dirty="0"/>
              <a:t> </a:t>
            </a:r>
            <a:r>
              <a:rPr lang="es-CL" sz="1400" dirty="0" err="1" smtClean="0"/>
              <a:t>virtualenvwrapper-win</a:t>
            </a:r>
            <a:endParaRPr lang="es-CL" sz="1400" dirty="0" smtClean="0"/>
          </a:p>
          <a:p>
            <a:endParaRPr lang="es-CL" sz="1400" dirty="0" smtClean="0"/>
          </a:p>
          <a:p>
            <a:r>
              <a:rPr lang="es-CL" sz="1400" dirty="0" smtClean="0"/>
              <a:t>&gt;</a:t>
            </a:r>
            <a:r>
              <a:rPr lang="es-CL" sz="1400" dirty="0" err="1"/>
              <a:t>mkvirtualenv</a:t>
            </a:r>
            <a:r>
              <a:rPr lang="es-CL" sz="1400" dirty="0"/>
              <a:t> </a:t>
            </a:r>
            <a:r>
              <a:rPr lang="es-CL" sz="1400" dirty="0" err="1" smtClean="0"/>
              <a:t>envInacap</a:t>
            </a:r>
            <a:endParaRPr lang="es-CL" sz="1400" dirty="0" smtClean="0"/>
          </a:p>
          <a:p>
            <a:r>
              <a:rPr lang="es-CL" sz="1000" dirty="0"/>
              <a:t>New </a:t>
            </a:r>
            <a:r>
              <a:rPr lang="es-CL" sz="1000" dirty="0" err="1"/>
              <a:t>python</a:t>
            </a:r>
            <a:r>
              <a:rPr lang="es-CL" sz="1000" dirty="0"/>
              <a:t> </a:t>
            </a:r>
            <a:r>
              <a:rPr lang="es-CL" sz="1000" dirty="0" err="1"/>
              <a:t>executable</a:t>
            </a:r>
            <a:r>
              <a:rPr lang="es-CL" sz="1000" dirty="0"/>
              <a:t> in C:\Users\jsalasf\Envs\envInacap\Scripts\python.exe</a:t>
            </a:r>
          </a:p>
          <a:p>
            <a:r>
              <a:rPr lang="es-CL" sz="1000" dirty="0" err="1"/>
              <a:t>Installing</a:t>
            </a:r>
            <a:r>
              <a:rPr lang="es-CL" sz="1000" dirty="0"/>
              <a:t> </a:t>
            </a:r>
            <a:r>
              <a:rPr lang="es-CL" sz="1000" dirty="0" err="1"/>
              <a:t>setuptools</a:t>
            </a:r>
            <a:r>
              <a:rPr lang="es-CL" sz="1000" dirty="0"/>
              <a:t>, </a:t>
            </a:r>
            <a:r>
              <a:rPr lang="es-CL" sz="1000" dirty="0" err="1"/>
              <a:t>pip</a:t>
            </a:r>
            <a:r>
              <a:rPr lang="es-CL" sz="1000" dirty="0"/>
              <a:t>, </a:t>
            </a:r>
            <a:r>
              <a:rPr lang="es-CL" sz="1000" dirty="0" err="1"/>
              <a:t>wheel</a:t>
            </a:r>
            <a:r>
              <a:rPr lang="es-CL" sz="1000" dirty="0"/>
              <a:t>...done</a:t>
            </a:r>
            <a:r>
              <a:rPr lang="es-CL" sz="1000" dirty="0" smtClean="0"/>
              <a:t>.</a:t>
            </a:r>
          </a:p>
          <a:p>
            <a:endParaRPr lang="es-CL" sz="1100" dirty="0"/>
          </a:p>
          <a:p>
            <a:r>
              <a:rPr lang="es-CL" sz="1400" dirty="0" smtClean="0"/>
              <a:t>&gt;</a:t>
            </a:r>
            <a:r>
              <a:rPr lang="es-CL" sz="1400" dirty="0"/>
              <a:t>workon </a:t>
            </a:r>
            <a:r>
              <a:rPr lang="es-CL" sz="1400" dirty="0" err="1"/>
              <a:t>envInacap</a:t>
            </a:r>
            <a:endParaRPr lang="es-CL" sz="1400" dirty="0"/>
          </a:p>
          <a:p>
            <a:r>
              <a:rPr lang="es-CL" sz="1000" dirty="0"/>
              <a:t>(</a:t>
            </a:r>
            <a:r>
              <a:rPr lang="es-CL" sz="1000" dirty="0" err="1"/>
              <a:t>envInacap</a:t>
            </a:r>
            <a:r>
              <a:rPr lang="es-CL" sz="1000" dirty="0"/>
              <a:t>) C:\Users\jsalasf</a:t>
            </a:r>
            <a:r>
              <a:rPr lang="es-CL" sz="1000" dirty="0" smtClean="0"/>
              <a:t>&gt;</a:t>
            </a:r>
          </a:p>
          <a:p>
            <a:endParaRPr lang="es-CL" sz="1000" dirty="0"/>
          </a:p>
          <a:p>
            <a:r>
              <a:rPr lang="es-CL" sz="1400" dirty="0" smtClean="0"/>
              <a:t>&gt;C</a:t>
            </a:r>
            <a:r>
              <a:rPr lang="es-CL" sz="1400" dirty="0"/>
              <a:t>:\Users\jsalasf\Envs\envInacap\Scripts&gt;activate.bat</a:t>
            </a:r>
          </a:p>
          <a:p>
            <a:endParaRPr lang="es-CL" sz="1100" dirty="0"/>
          </a:p>
          <a:p>
            <a:r>
              <a:rPr lang="es-CL" sz="1400" dirty="0"/>
              <a:t>&gt;</a:t>
            </a:r>
            <a:r>
              <a:rPr lang="es-CL" sz="1400" dirty="0" err="1"/>
              <a:t>pip</a:t>
            </a:r>
            <a:r>
              <a:rPr lang="es-CL" sz="1400" dirty="0"/>
              <a:t> </a:t>
            </a:r>
            <a:r>
              <a:rPr lang="es-CL" sz="1400" dirty="0" err="1"/>
              <a:t>install</a:t>
            </a:r>
            <a:r>
              <a:rPr lang="es-CL" sz="1400" dirty="0"/>
              <a:t> </a:t>
            </a:r>
            <a:r>
              <a:rPr lang="es-CL" sz="1400" dirty="0" err="1" smtClean="0"/>
              <a:t>django</a:t>
            </a:r>
            <a:endParaRPr lang="es-CL" sz="1400" dirty="0" smtClean="0"/>
          </a:p>
          <a:p>
            <a:r>
              <a:rPr lang="es-CL" sz="800" dirty="0" err="1"/>
              <a:t>Collecting</a:t>
            </a:r>
            <a:r>
              <a:rPr lang="es-CL" sz="800" dirty="0"/>
              <a:t> </a:t>
            </a:r>
            <a:r>
              <a:rPr lang="es-CL" sz="800" dirty="0" err="1"/>
              <a:t>django</a:t>
            </a:r>
            <a:endParaRPr lang="es-CL" sz="800" dirty="0"/>
          </a:p>
          <a:p>
            <a:r>
              <a:rPr lang="es-CL" sz="800" dirty="0"/>
              <a:t>  </a:t>
            </a:r>
            <a:r>
              <a:rPr lang="es-CL" sz="800" dirty="0" err="1"/>
              <a:t>Using</a:t>
            </a:r>
            <a:r>
              <a:rPr lang="es-CL" sz="800" dirty="0"/>
              <a:t> </a:t>
            </a:r>
            <a:r>
              <a:rPr lang="es-CL" sz="800" dirty="0" err="1"/>
              <a:t>cached</a:t>
            </a:r>
            <a:r>
              <a:rPr lang="es-CL" sz="800" dirty="0"/>
              <a:t> Django-1.11.5-py2.py3-none-any.whl</a:t>
            </a:r>
          </a:p>
          <a:p>
            <a:r>
              <a:rPr lang="es-CL" sz="800" dirty="0" err="1"/>
              <a:t>Collecting</a:t>
            </a:r>
            <a:r>
              <a:rPr lang="es-CL" sz="800" dirty="0"/>
              <a:t> </a:t>
            </a:r>
            <a:r>
              <a:rPr lang="es-CL" sz="800" dirty="0" err="1"/>
              <a:t>pytz</a:t>
            </a:r>
            <a:r>
              <a:rPr lang="es-CL" sz="800" dirty="0"/>
              <a:t> (</a:t>
            </a:r>
            <a:r>
              <a:rPr lang="es-CL" sz="800" dirty="0" err="1"/>
              <a:t>from</a:t>
            </a:r>
            <a:r>
              <a:rPr lang="es-CL" sz="800" dirty="0"/>
              <a:t> </a:t>
            </a:r>
            <a:r>
              <a:rPr lang="es-CL" sz="800" dirty="0" err="1"/>
              <a:t>django</a:t>
            </a:r>
            <a:r>
              <a:rPr lang="es-CL" sz="800" dirty="0"/>
              <a:t>)</a:t>
            </a:r>
          </a:p>
          <a:p>
            <a:r>
              <a:rPr lang="es-CL" sz="800" dirty="0"/>
              <a:t>  </a:t>
            </a:r>
            <a:r>
              <a:rPr lang="es-CL" sz="800" dirty="0" err="1"/>
              <a:t>Using</a:t>
            </a:r>
            <a:r>
              <a:rPr lang="es-CL" sz="800" dirty="0"/>
              <a:t> </a:t>
            </a:r>
            <a:r>
              <a:rPr lang="es-CL" sz="800" dirty="0" err="1"/>
              <a:t>cached</a:t>
            </a:r>
            <a:r>
              <a:rPr lang="es-CL" sz="800" dirty="0"/>
              <a:t> pytz-2017.2-py2.py3-none-any.whl</a:t>
            </a:r>
          </a:p>
          <a:p>
            <a:r>
              <a:rPr lang="es-CL" sz="800" dirty="0" err="1"/>
              <a:t>Installing</a:t>
            </a:r>
            <a:r>
              <a:rPr lang="es-CL" sz="800" dirty="0"/>
              <a:t> </a:t>
            </a:r>
            <a:r>
              <a:rPr lang="es-CL" sz="800" dirty="0" err="1"/>
              <a:t>collected</a:t>
            </a:r>
            <a:r>
              <a:rPr lang="es-CL" sz="800" dirty="0"/>
              <a:t> </a:t>
            </a:r>
            <a:r>
              <a:rPr lang="es-CL" sz="800" dirty="0" err="1"/>
              <a:t>packages</a:t>
            </a:r>
            <a:r>
              <a:rPr lang="es-CL" sz="800" dirty="0"/>
              <a:t>: </a:t>
            </a:r>
            <a:r>
              <a:rPr lang="es-CL" sz="800" dirty="0" err="1"/>
              <a:t>pytz</a:t>
            </a:r>
            <a:r>
              <a:rPr lang="es-CL" sz="800" dirty="0"/>
              <a:t>, </a:t>
            </a:r>
            <a:r>
              <a:rPr lang="es-CL" sz="800" dirty="0" err="1"/>
              <a:t>django</a:t>
            </a:r>
            <a:endParaRPr lang="es-CL" sz="800" dirty="0"/>
          </a:p>
          <a:p>
            <a:r>
              <a:rPr lang="es-CL" sz="800" dirty="0" err="1"/>
              <a:t>Successfully</a:t>
            </a:r>
            <a:r>
              <a:rPr lang="es-CL" sz="800" dirty="0"/>
              <a:t> </a:t>
            </a:r>
            <a:r>
              <a:rPr lang="es-CL" sz="800" dirty="0" err="1"/>
              <a:t>installed</a:t>
            </a:r>
            <a:r>
              <a:rPr lang="es-CL" sz="800" dirty="0"/>
              <a:t> django-1.11.5 </a:t>
            </a:r>
            <a:r>
              <a:rPr lang="es-CL" sz="800" dirty="0" smtClean="0"/>
              <a:t>pytz-2017.2</a:t>
            </a:r>
          </a:p>
          <a:p>
            <a:endParaRPr lang="es-CL" sz="800" dirty="0"/>
          </a:p>
          <a:p>
            <a:r>
              <a:rPr lang="es-CL" sz="1400" dirty="0"/>
              <a:t>&gt;</a:t>
            </a:r>
            <a:r>
              <a:rPr lang="es-CL" sz="1400" dirty="0" err="1"/>
              <a:t>python</a:t>
            </a:r>
            <a:r>
              <a:rPr lang="es-CL" sz="1400" dirty="0"/>
              <a:t> -m </a:t>
            </a:r>
            <a:r>
              <a:rPr lang="es-CL" sz="1400" dirty="0" err="1"/>
              <a:t>django</a:t>
            </a:r>
            <a:r>
              <a:rPr lang="es-CL" sz="1400" dirty="0"/>
              <a:t> --</a:t>
            </a:r>
            <a:r>
              <a:rPr lang="es-CL" sz="1400" dirty="0" err="1"/>
              <a:t>version</a:t>
            </a:r>
            <a:endParaRPr lang="es-CL" sz="1400" dirty="0"/>
          </a:p>
          <a:p>
            <a:r>
              <a:rPr lang="es-CL" sz="800" dirty="0"/>
              <a:t>1.11.5</a:t>
            </a:r>
          </a:p>
          <a:p>
            <a:endParaRPr lang="es-CL" sz="1100" dirty="0" smtClean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30680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Inicio del Proyecto</a:t>
            </a:r>
            <a:endParaRPr lang="es-ES" sz="3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3823" y="2038546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&gt;</a:t>
            </a:r>
            <a:r>
              <a:rPr lang="es-CL" dirty="0" err="1"/>
              <a:t>django-admin</a:t>
            </a:r>
            <a:r>
              <a:rPr lang="es-CL" dirty="0"/>
              <a:t> </a:t>
            </a:r>
            <a:r>
              <a:rPr lang="es-CL" dirty="0" err="1"/>
              <a:t>startproject</a:t>
            </a:r>
            <a:r>
              <a:rPr lang="es-CL" dirty="0"/>
              <a:t> </a:t>
            </a:r>
            <a:r>
              <a:rPr lang="es-CL" dirty="0" err="1" smtClean="0"/>
              <a:t>sitioSensores</a:t>
            </a:r>
            <a:endParaRPr lang="es-CL" dirty="0" smtClean="0"/>
          </a:p>
          <a:p>
            <a:r>
              <a:rPr lang="es-CL" dirty="0" smtClean="0"/>
              <a:t>&gt;</a:t>
            </a:r>
            <a:r>
              <a:rPr lang="es-CL" dirty="0" err="1" smtClean="0"/>
              <a:t>dir</a:t>
            </a:r>
            <a:endParaRPr lang="es-CL" dirty="0"/>
          </a:p>
        </p:txBody>
      </p:sp>
      <p:sp>
        <p:nvSpPr>
          <p:cNvPr id="6" name="Rectángulo 5"/>
          <p:cNvSpPr/>
          <p:nvPr/>
        </p:nvSpPr>
        <p:spPr>
          <a:xfrm>
            <a:off x="1661746" y="2778369"/>
            <a:ext cx="58908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/>
              <a:t> Directorio de C:\Users\jsalasf\Envs\envInacap</a:t>
            </a:r>
          </a:p>
          <a:p>
            <a:endParaRPr lang="es-CL" sz="1200" dirty="0"/>
          </a:p>
          <a:p>
            <a:r>
              <a:rPr lang="es-CL" sz="1200" dirty="0"/>
              <a:t>22-09-2017  08:16    &lt;DIR&gt;          .</a:t>
            </a:r>
          </a:p>
          <a:p>
            <a:r>
              <a:rPr lang="es-CL" sz="1200" dirty="0"/>
              <a:t>22-09-2017  08:16    &lt;DIR&gt;          ..</a:t>
            </a:r>
          </a:p>
          <a:p>
            <a:r>
              <a:rPr lang="es-CL" sz="1200" dirty="0"/>
              <a:t>03-08-2017  15:49    &lt;DIR&gt;          </a:t>
            </a:r>
            <a:r>
              <a:rPr lang="es-CL" sz="1200" dirty="0" err="1"/>
              <a:t>Include</a:t>
            </a:r>
            <a:endParaRPr lang="es-CL" sz="1200" dirty="0"/>
          </a:p>
          <a:p>
            <a:r>
              <a:rPr lang="es-CL" sz="1200" dirty="0"/>
              <a:t>21-09-2017  16:56    &lt;DIR&gt;          </a:t>
            </a:r>
            <a:r>
              <a:rPr lang="es-CL" sz="1200" dirty="0" err="1"/>
              <a:t>Lib</a:t>
            </a:r>
            <a:endParaRPr lang="es-CL" sz="1200" dirty="0"/>
          </a:p>
          <a:p>
            <a:r>
              <a:rPr lang="es-CL" sz="1200" dirty="0"/>
              <a:t>21-09-2017  16:56                60 </a:t>
            </a:r>
            <a:r>
              <a:rPr lang="es-CL" sz="1200" dirty="0" err="1"/>
              <a:t>pip-selfcheck.json</a:t>
            </a:r>
            <a:endParaRPr lang="es-CL" sz="1200" dirty="0"/>
          </a:p>
          <a:p>
            <a:r>
              <a:rPr lang="es-CL" sz="1200" dirty="0"/>
              <a:t>21-09-2017  16:56    &lt;DIR&gt;          Scripts</a:t>
            </a:r>
          </a:p>
          <a:p>
            <a:r>
              <a:rPr lang="es-CL" sz="1200" dirty="0"/>
              <a:t>22-09-2017  08:16    &lt;DIR&gt;          </a:t>
            </a:r>
            <a:r>
              <a:rPr lang="es-CL" sz="1200" dirty="0" err="1"/>
              <a:t>sitioSensores</a:t>
            </a:r>
            <a:endParaRPr lang="es-CL" sz="1200" dirty="0"/>
          </a:p>
          <a:p>
            <a:r>
              <a:rPr lang="es-CL" sz="1200" dirty="0"/>
              <a:t>21-09-2017  16:56    &lt;DIR&gt;          </a:t>
            </a:r>
            <a:r>
              <a:rPr lang="es-CL" sz="1200" dirty="0" err="1"/>
              <a:t>tcl</a:t>
            </a:r>
            <a:endParaRPr lang="es-CL" sz="1200" dirty="0"/>
          </a:p>
          <a:p>
            <a:r>
              <a:rPr lang="es-CL" sz="1200" dirty="0"/>
              <a:t>               1 archivos             60 bytes</a:t>
            </a:r>
          </a:p>
          <a:p>
            <a:r>
              <a:rPr lang="es-CL" sz="1200" dirty="0"/>
              <a:t>               7 </a:t>
            </a:r>
            <a:r>
              <a:rPr lang="es-CL" sz="1200" dirty="0" err="1"/>
              <a:t>dirs</a:t>
            </a:r>
            <a:r>
              <a:rPr lang="es-CL" sz="1200" dirty="0"/>
              <a:t>  179.387.277.312 bytes libres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661746" y="4281854"/>
            <a:ext cx="2945423" cy="2022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528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Inicio del Proyecto</a:t>
            </a:r>
            <a:endParaRPr lang="es-ES" sz="3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3823" y="2038546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&gt;cd </a:t>
            </a:r>
            <a:r>
              <a:rPr lang="es-CL" dirty="0" err="1" smtClean="0"/>
              <a:t>sitioSensores</a:t>
            </a:r>
            <a:endParaRPr lang="es-CL" dirty="0" smtClean="0"/>
          </a:p>
          <a:p>
            <a:r>
              <a:rPr lang="es-CL" dirty="0" smtClean="0"/>
              <a:t>&gt;</a:t>
            </a:r>
            <a:r>
              <a:rPr lang="es-CL" dirty="0" err="1" smtClean="0"/>
              <a:t>dir</a:t>
            </a:r>
            <a:endParaRPr lang="es-CL" dirty="0"/>
          </a:p>
        </p:txBody>
      </p:sp>
      <p:sp>
        <p:nvSpPr>
          <p:cNvPr id="6" name="Rectángulo 5"/>
          <p:cNvSpPr/>
          <p:nvPr/>
        </p:nvSpPr>
        <p:spPr>
          <a:xfrm>
            <a:off x="1573823" y="2684877"/>
            <a:ext cx="607548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/>
              <a:t> El volumen de la unidad C no tiene etiqueta.</a:t>
            </a:r>
          </a:p>
          <a:p>
            <a:r>
              <a:rPr lang="es-CL" sz="1400" dirty="0"/>
              <a:t> El número de serie del volumen es: 2C82-F342</a:t>
            </a:r>
          </a:p>
          <a:p>
            <a:endParaRPr lang="es-CL" sz="1400" dirty="0"/>
          </a:p>
          <a:p>
            <a:r>
              <a:rPr lang="es-CL" sz="1400" dirty="0"/>
              <a:t> Directorio de C:\Users\jsalasf\Envs\envInacap\sitioSensores</a:t>
            </a:r>
          </a:p>
          <a:p>
            <a:endParaRPr lang="es-CL" sz="1400" dirty="0"/>
          </a:p>
          <a:p>
            <a:r>
              <a:rPr lang="es-CL" sz="1400" dirty="0"/>
              <a:t>22-09-2017  08:16    &lt;DIR&gt;          .</a:t>
            </a:r>
          </a:p>
          <a:p>
            <a:r>
              <a:rPr lang="es-CL" sz="1400" dirty="0"/>
              <a:t>22-09-2017  08:16    &lt;DIR&gt;          ..</a:t>
            </a:r>
          </a:p>
          <a:p>
            <a:r>
              <a:rPr lang="es-CL" sz="1400" dirty="0"/>
              <a:t>22-09-2017  08:16               833 manage.py</a:t>
            </a:r>
          </a:p>
          <a:p>
            <a:r>
              <a:rPr lang="es-CL" sz="1400" dirty="0"/>
              <a:t>22-09-2017  08:16    &lt;DIR&gt;          </a:t>
            </a:r>
            <a:r>
              <a:rPr lang="es-CL" sz="1400" dirty="0" err="1"/>
              <a:t>sitioSensores</a:t>
            </a:r>
            <a:endParaRPr lang="es-CL" sz="1400" dirty="0"/>
          </a:p>
          <a:p>
            <a:r>
              <a:rPr lang="es-CL" sz="1400" dirty="0"/>
              <a:t>               1 archivos            833 bytes</a:t>
            </a:r>
          </a:p>
          <a:p>
            <a:r>
              <a:rPr lang="es-CL" sz="1400" dirty="0"/>
              <a:t>               3 </a:t>
            </a:r>
            <a:r>
              <a:rPr lang="es-CL" sz="1400" dirty="0" err="1"/>
              <a:t>dirs</a:t>
            </a:r>
            <a:r>
              <a:rPr lang="es-CL" sz="1400" dirty="0"/>
              <a:t>  179.388.825.600 bytes libres</a:t>
            </a:r>
          </a:p>
        </p:txBody>
      </p:sp>
    </p:spTree>
    <p:extLst>
      <p:ext uri="{BB962C8B-B14F-4D97-AF65-F5344CB8AC3E}">
        <p14:creationId xmlns:p14="http://schemas.microsoft.com/office/powerpoint/2010/main" val="17471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nuestro proyecto</a:t>
            </a:r>
            <a:endParaRPr lang="es-ES" sz="30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573823" y="2038546"/>
            <a:ext cx="5978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C:\Users\jsalasf\Envs\envInacap\sitioSensores&gt;python manage.py </a:t>
            </a:r>
            <a:r>
              <a:rPr lang="es-CL" sz="1400" dirty="0" err="1" smtClean="0"/>
              <a:t>runserver</a:t>
            </a:r>
            <a:endParaRPr lang="es-CL" sz="1400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1573823" y="2346324"/>
            <a:ext cx="597876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 err="1"/>
              <a:t>Performing</a:t>
            </a:r>
            <a:r>
              <a:rPr lang="es-CL" sz="1200" dirty="0"/>
              <a:t> </a:t>
            </a:r>
            <a:r>
              <a:rPr lang="es-CL" sz="1200" dirty="0" err="1"/>
              <a:t>system</a:t>
            </a:r>
            <a:r>
              <a:rPr lang="es-CL" sz="1200" dirty="0"/>
              <a:t> </a:t>
            </a:r>
            <a:r>
              <a:rPr lang="es-CL" sz="1200" dirty="0" err="1"/>
              <a:t>checks</a:t>
            </a:r>
            <a:r>
              <a:rPr lang="es-CL" sz="1200" dirty="0"/>
              <a:t>...</a:t>
            </a:r>
          </a:p>
          <a:p>
            <a:endParaRPr lang="es-CL" sz="1200" dirty="0"/>
          </a:p>
          <a:p>
            <a:r>
              <a:rPr lang="es-CL" sz="1200" dirty="0" err="1"/>
              <a:t>System</a:t>
            </a:r>
            <a:r>
              <a:rPr lang="es-CL" sz="1200" dirty="0"/>
              <a:t> </a:t>
            </a:r>
            <a:r>
              <a:rPr lang="es-CL" sz="1200" dirty="0" err="1"/>
              <a:t>check</a:t>
            </a:r>
            <a:r>
              <a:rPr lang="es-CL" sz="1200" dirty="0"/>
              <a:t> </a:t>
            </a:r>
            <a:r>
              <a:rPr lang="es-CL" sz="1200" dirty="0" err="1"/>
              <a:t>identified</a:t>
            </a:r>
            <a:r>
              <a:rPr lang="es-CL" sz="1200" dirty="0"/>
              <a:t> no </a:t>
            </a:r>
            <a:r>
              <a:rPr lang="es-CL" sz="1200" dirty="0" err="1"/>
              <a:t>issues</a:t>
            </a:r>
            <a:r>
              <a:rPr lang="es-CL" sz="1200" dirty="0"/>
              <a:t> (0 </a:t>
            </a:r>
            <a:r>
              <a:rPr lang="es-CL" sz="1200" dirty="0" err="1"/>
              <a:t>silenced</a:t>
            </a:r>
            <a:r>
              <a:rPr lang="es-CL" sz="1200" dirty="0"/>
              <a:t>).</a:t>
            </a:r>
          </a:p>
          <a:p>
            <a:endParaRPr lang="es-CL" sz="1200" dirty="0"/>
          </a:p>
          <a:p>
            <a:r>
              <a:rPr lang="es-CL" sz="1200" dirty="0" err="1"/>
              <a:t>You</a:t>
            </a:r>
            <a:r>
              <a:rPr lang="es-CL" sz="1200" dirty="0"/>
              <a:t> </a:t>
            </a:r>
            <a:r>
              <a:rPr lang="es-CL" sz="1200" dirty="0" err="1"/>
              <a:t>have</a:t>
            </a:r>
            <a:r>
              <a:rPr lang="es-CL" sz="1200" dirty="0"/>
              <a:t> 13 </a:t>
            </a:r>
            <a:r>
              <a:rPr lang="es-CL" sz="1200" dirty="0" err="1"/>
              <a:t>unapplied</a:t>
            </a:r>
            <a:r>
              <a:rPr lang="es-CL" sz="1200" dirty="0"/>
              <a:t> </a:t>
            </a:r>
            <a:r>
              <a:rPr lang="es-CL" sz="1200" dirty="0" err="1"/>
              <a:t>migration</a:t>
            </a:r>
            <a:r>
              <a:rPr lang="es-CL" sz="1200" dirty="0"/>
              <a:t>(s). </a:t>
            </a:r>
            <a:r>
              <a:rPr lang="es-CL" sz="1200" dirty="0" err="1"/>
              <a:t>Your</a:t>
            </a:r>
            <a:r>
              <a:rPr lang="es-CL" sz="1200" dirty="0"/>
              <a:t> </a:t>
            </a:r>
            <a:r>
              <a:rPr lang="es-CL" sz="1200" dirty="0" err="1"/>
              <a:t>project</a:t>
            </a:r>
            <a:r>
              <a:rPr lang="es-CL" sz="1200" dirty="0"/>
              <a:t> </a:t>
            </a:r>
            <a:r>
              <a:rPr lang="es-CL" sz="1200" dirty="0" err="1"/>
              <a:t>may</a:t>
            </a:r>
            <a:r>
              <a:rPr lang="es-CL" sz="1200" dirty="0"/>
              <a:t> </a:t>
            </a:r>
            <a:r>
              <a:rPr lang="es-CL" sz="1200" dirty="0" err="1"/>
              <a:t>not</a:t>
            </a:r>
            <a:r>
              <a:rPr lang="es-CL" sz="1200" dirty="0"/>
              <a:t> </a:t>
            </a:r>
            <a:r>
              <a:rPr lang="es-CL" sz="1200" dirty="0" err="1"/>
              <a:t>work</a:t>
            </a:r>
            <a:r>
              <a:rPr lang="es-CL" sz="1200" dirty="0"/>
              <a:t> </a:t>
            </a:r>
            <a:r>
              <a:rPr lang="es-CL" sz="1200" dirty="0" err="1"/>
              <a:t>properly</a:t>
            </a:r>
            <a:r>
              <a:rPr lang="es-CL" sz="1200" dirty="0"/>
              <a:t> </a:t>
            </a:r>
            <a:r>
              <a:rPr lang="es-CL" sz="1200" dirty="0" err="1"/>
              <a:t>until</a:t>
            </a:r>
            <a:r>
              <a:rPr lang="es-CL" sz="1200" dirty="0"/>
              <a:t> </a:t>
            </a:r>
            <a:r>
              <a:rPr lang="es-CL" sz="1200" dirty="0" err="1"/>
              <a:t>you</a:t>
            </a:r>
            <a:r>
              <a:rPr lang="es-CL" sz="1200" dirty="0"/>
              <a:t> </a:t>
            </a:r>
            <a:r>
              <a:rPr lang="es-CL" sz="1200" dirty="0" err="1"/>
              <a:t>apply</a:t>
            </a:r>
            <a:r>
              <a:rPr lang="es-CL" sz="1200" dirty="0"/>
              <a:t> </a:t>
            </a:r>
            <a:r>
              <a:rPr lang="es-CL" sz="1200" dirty="0" err="1"/>
              <a:t>the</a:t>
            </a:r>
            <a:r>
              <a:rPr lang="es-CL" sz="1200" dirty="0"/>
              <a:t> </a:t>
            </a:r>
            <a:r>
              <a:rPr lang="es-CL" sz="1200" dirty="0" err="1"/>
              <a:t>migrations</a:t>
            </a:r>
            <a:r>
              <a:rPr lang="es-CL" sz="1200" dirty="0"/>
              <a:t> </a:t>
            </a:r>
            <a:r>
              <a:rPr lang="es-CL" sz="1200" dirty="0" err="1"/>
              <a:t>for</a:t>
            </a:r>
            <a:r>
              <a:rPr lang="es-CL" sz="1200" dirty="0"/>
              <a:t> app(s): </a:t>
            </a:r>
            <a:r>
              <a:rPr lang="es-CL" sz="1200" dirty="0" err="1"/>
              <a:t>admin</a:t>
            </a:r>
            <a:r>
              <a:rPr lang="es-CL" sz="1200" dirty="0"/>
              <a:t>, </a:t>
            </a:r>
            <a:r>
              <a:rPr lang="es-CL" sz="1200" dirty="0" err="1"/>
              <a:t>auth</a:t>
            </a:r>
            <a:r>
              <a:rPr lang="es-CL" sz="1200" dirty="0"/>
              <a:t>, </a:t>
            </a:r>
            <a:r>
              <a:rPr lang="es-CL" sz="1200" dirty="0" err="1"/>
              <a:t>contenttypes</a:t>
            </a:r>
            <a:r>
              <a:rPr lang="es-CL" sz="1200" dirty="0"/>
              <a:t>, </a:t>
            </a:r>
            <a:r>
              <a:rPr lang="es-CL" sz="1200" dirty="0" err="1"/>
              <a:t>sessions</a:t>
            </a:r>
            <a:r>
              <a:rPr lang="es-CL" sz="1200" dirty="0"/>
              <a:t>.</a:t>
            </a:r>
          </a:p>
          <a:p>
            <a:r>
              <a:rPr lang="es-CL" sz="1200" dirty="0"/>
              <a:t>Run '</a:t>
            </a:r>
            <a:r>
              <a:rPr lang="es-CL" sz="1200" dirty="0" err="1"/>
              <a:t>python</a:t>
            </a:r>
            <a:r>
              <a:rPr lang="es-CL" sz="1200" dirty="0"/>
              <a:t> manage.py </a:t>
            </a:r>
            <a:r>
              <a:rPr lang="es-CL" sz="1200" dirty="0" err="1"/>
              <a:t>migrate</a:t>
            </a:r>
            <a:r>
              <a:rPr lang="es-CL" sz="1200" dirty="0"/>
              <a:t>' to </a:t>
            </a:r>
            <a:r>
              <a:rPr lang="es-CL" sz="1200" dirty="0" err="1"/>
              <a:t>apply</a:t>
            </a:r>
            <a:r>
              <a:rPr lang="es-CL" sz="1200" dirty="0"/>
              <a:t> </a:t>
            </a:r>
            <a:r>
              <a:rPr lang="es-CL" sz="1200" dirty="0" err="1"/>
              <a:t>them</a:t>
            </a:r>
            <a:r>
              <a:rPr lang="es-CL" sz="1200" dirty="0"/>
              <a:t>.</a:t>
            </a:r>
          </a:p>
          <a:p>
            <a:r>
              <a:rPr lang="es-CL" sz="1200" dirty="0" err="1"/>
              <a:t>September</a:t>
            </a:r>
            <a:r>
              <a:rPr lang="es-CL" sz="1200" dirty="0"/>
              <a:t> 22, 2017 - 09:06:10</a:t>
            </a:r>
          </a:p>
          <a:p>
            <a:r>
              <a:rPr lang="es-CL" sz="1200" dirty="0"/>
              <a:t>Django </a:t>
            </a:r>
            <a:r>
              <a:rPr lang="es-CL" sz="1200" dirty="0" err="1"/>
              <a:t>version</a:t>
            </a:r>
            <a:r>
              <a:rPr lang="es-CL" sz="1200" dirty="0"/>
              <a:t> 1.11.5, </a:t>
            </a:r>
            <a:r>
              <a:rPr lang="es-CL" sz="1200" dirty="0" err="1"/>
              <a:t>using</a:t>
            </a:r>
            <a:r>
              <a:rPr lang="es-CL" sz="1200" dirty="0"/>
              <a:t> </a:t>
            </a:r>
            <a:r>
              <a:rPr lang="es-CL" sz="1200" dirty="0" err="1"/>
              <a:t>settings</a:t>
            </a:r>
            <a:r>
              <a:rPr lang="es-CL" sz="1200" dirty="0"/>
              <a:t> '</a:t>
            </a:r>
            <a:r>
              <a:rPr lang="es-CL" sz="1200" dirty="0" err="1"/>
              <a:t>sitioSensores.settings</a:t>
            </a:r>
            <a:r>
              <a:rPr lang="es-CL" sz="1200" dirty="0"/>
              <a:t>'</a:t>
            </a:r>
          </a:p>
          <a:p>
            <a:r>
              <a:rPr lang="es-CL" sz="1200" dirty="0" err="1"/>
              <a:t>Starting</a:t>
            </a:r>
            <a:r>
              <a:rPr lang="es-CL" sz="1200" dirty="0"/>
              <a:t> </a:t>
            </a:r>
            <a:r>
              <a:rPr lang="es-CL" sz="1200" dirty="0" err="1"/>
              <a:t>development</a:t>
            </a:r>
            <a:r>
              <a:rPr lang="es-CL" sz="1200" dirty="0"/>
              <a:t> server at http://127.0.0.1:8000/</a:t>
            </a:r>
          </a:p>
          <a:p>
            <a:r>
              <a:rPr lang="es-CL" sz="1200" dirty="0" err="1"/>
              <a:t>Quit</a:t>
            </a:r>
            <a:r>
              <a:rPr lang="es-CL" sz="1200" dirty="0"/>
              <a:t> </a:t>
            </a:r>
            <a:r>
              <a:rPr lang="es-CL" sz="1200" dirty="0" err="1"/>
              <a:t>the</a:t>
            </a:r>
            <a:r>
              <a:rPr lang="es-CL" sz="1200" dirty="0"/>
              <a:t> server </a:t>
            </a:r>
            <a:r>
              <a:rPr lang="es-CL" sz="1200" dirty="0" err="1"/>
              <a:t>with</a:t>
            </a:r>
            <a:r>
              <a:rPr lang="es-CL" sz="1200" dirty="0"/>
              <a:t> CTRL-BREAK.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189284" y="4563208"/>
            <a:ext cx="5169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200" dirty="0"/>
              <a:t>http://127.0.0.1:8000/</a:t>
            </a:r>
          </a:p>
        </p:txBody>
      </p:sp>
    </p:spTree>
    <p:extLst>
      <p:ext uri="{BB962C8B-B14F-4D97-AF65-F5344CB8AC3E}">
        <p14:creationId xmlns:p14="http://schemas.microsoft.com/office/powerpoint/2010/main" val="10048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nuestro proyecto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773481"/>
            <a:ext cx="8058150" cy="20097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83" y="2682752"/>
            <a:ext cx="3674086" cy="36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Esto es un ambiente de Desarrollo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04" y="1596536"/>
            <a:ext cx="5200650" cy="3917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uadroTexto 4"/>
          <p:cNvSpPr txBox="1"/>
          <p:nvPr/>
        </p:nvSpPr>
        <p:spPr>
          <a:xfrm>
            <a:off x="2162908" y="3191608"/>
            <a:ext cx="4941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/>
              <a:t>No usar en ambientes productivos, esto solo permite ir probando funcionalidades a medida que se desarrolla!!!</a:t>
            </a:r>
            <a:endParaRPr lang="es-CL" sz="2800" b="1" dirty="0"/>
          </a:p>
        </p:txBody>
      </p:sp>
    </p:spTree>
    <p:extLst>
      <p:ext uri="{BB962C8B-B14F-4D97-AF65-F5344CB8AC3E}">
        <p14:creationId xmlns:p14="http://schemas.microsoft.com/office/powerpoint/2010/main" val="13346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Cómo cambiar puerto e IP del servidor?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74039" y="2680385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C:\Users\jsalasf\Envs\envInacap\sitioSensores&gt;python manage.py </a:t>
            </a:r>
            <a:r>
              <a:rPr lang="es-CL" sz="1200" dirty="0" err="1"/>
              <a:t>runserver</a:t>
            </a:r>
            <a:r>
              <a:rPr lang="es-CL" sz="1200" dirty="0"/>
              <a:t> 8080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574039" y="2162908"/>
            <a:ext cx="5266592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Cambiando al puerto al 8080</a:t>
            </a:r>
            <a:endParaRPr lang="es-CL" dirty="0"/>
          </a:p>
        </p:txBody>
      </p:sp>
      <p:sp>
        <p:nvSpPr>
          <p:cNvPr id="6" name="CuadroTexto 5"/>
          <p:cNvSpPr txBox="1"/>
          <p:nvPr/>
        </p:nvSpPr>
        <p:spPr>
          <a:xfrm>
            <a:off x="1574039" y="3151739"/>
            <a:ext cx="5266592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Cambiando al la IP 192.168.1.100 y al puerto 8080</a:t>
            </a:r>
            <a:endParaRPr lang="es-CL" dirty="0"/>
          </a:p>
        </p:txBody>
      </p:sp>
      <p:sp>
        <p:nvSpPr>
          <p:cNvPr id="7" name="CuadroTexto 6"/>
          <p:cNvSpPr txBox="1"/>
          <p:nvPr/>
        </p:nvSpPr>
        <p:spPr>
          <a:xfrm>
            <a:off x="1574039" y="3609046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 smtClean="0"/>
              <a:t>..\</a:t>
            </a:r>
            <a:r>
              <a:rPr lang="es-CL" sz="1200" dirty="0" err="1" smtClean="0"/>
              <a:t>envInacap</a:t>
            </a:r>
            <a:r>
              <a:rPr lang="es-CL" sz="1200" dirty="0" smtClean="0"/>
              <a:t>\</a:t>
            </a:r>
            <a:r>
              <a:rPr lang="es-CL" sz="1200" dirty="0" err="1" smtClean="0"/>
              <a:t>sitioSensores</a:t>
            </a:r>
            <a:r>
              <a:rPr lang="es-CL" sz="1200" dirty="0" smtClean="0"/>
              <a:t>&gt;</a:t>
            </a:r>
            <a:r>
              <a:rPr lang="es-CL" sz="1200" dirty="0" err="1" smtClean="0"/>
              <a:t>python</a:t>
            </a:r>
            <a:r>
              <a:rPr lang="es-CL" sz="1200" dirty="0" smtClean="0"/>
              <a:t> </a:t>
            </a:r>
            <a:r>
              <a:rPr lang="es-CL" sz="1200" dirty="0"/>
              <a:t>manage.py </a:t>
            </a:r>
            <a:r>
              <a:rPr lang="es-CL" sz="1200" dirty="0" err="1"/>
              <a:t>runserver</a:t>
            </a:r>
            <a:r>
              <a:rPr lang="es-CL" sz="1200" dirty="0"/>
              <a:t> </a:t>
            </a:r>
            <a:r>
              <a:rPr lang="es-CL" sz="1200" dirty="0" smtClean="0"/>
              <a:t>192.168.1.100:8080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1462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822655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Creación de una aplicación dentro del sitio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86116" y="1853908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C:\Users\jsalasf\Envs\envInacap\sitioSensores&gt;python manage.py </a:t>
            </a:r>
            <a:r>
              <a:rPr lang="es-CL" sz="1200" dirty="0" err="1" smtClean="0"/>
              <a:t>startapp</a:t>
            </a:r>
            <a:r>
              <a:rPr lang="es-CL" sz="1200" dirty="0" smtClean="0"/>
              <a:t> </a:t>
            </a:r>
            <a:r>
              <a:rPr lang="es-CL" sz="1200" dirty="0" err="1" smtClean="0"/>
              <a:t>appSensores</a:t>
            </a:r>
            <a:endParaRPr lang="es-CL" sz="1200" dirty="0" smtClean="0"/>
          </a:p>
          <a:p>
            <a:endParaRPr lang="es-CL" sz="1200" dirty="0"/>
          </a:p>
          <a:p>
            <a:r>
              <a:rPr lang="es-CL" sz="1200" dirty="0"/>
              <a:t>C:\</a:t>
            </a:r>
            <a:r>
              <a:rPr lang="es-CL" sz="1200" dirty="0" smtClean="0"/>
              <a:t>Users\jsalasf\Envs\envInacap\sitioSensores&gt;dir</a:t>
            </a:r>
            <a:endParaRPr lang="es-CL" sz="1200" dirty="0"/>
          </a:p>
        </p:txBody>
      </p:sp>
      <p:sp>
        <p:nvSpPr>
          <p:cNvPr id="6" name="Rectángulo 5"/>
          <p:cNvSpPr/>
          <p:nvPr/>
        </p:nvSpPr>
        <p:spPr>
          <a:xfrm>
            <a:off x="1591407" y="2584937"/>
            <a:ext cx="60315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/>
              <a:t> El volumen de la unidad C no tiene etiqueta.</a:t>
            </a:r>
          </a:p>
          <a:p>
            <a:r>
              <a:rPr lang="es-CL" sz="1200" dirty="0"/>
              <a:t> El número de serie del volumen es: 2C82-F342</a:t>
            </a:r>
          </a:p>
          <a:p>
            <a:endParaRPr lang="es-CL" sz="1200" dirty="0"/>
          </a:p>
          <a:p>
            <a:r>
              <a:rPr lang="es-CL" sz="1200" dirty="0"/>
              <a:t> Directorio de C:\Users\jsalasf\Envs\envInacap\sitioSensores</a:t>
            </a:r>
          </a:p>
          <a:p>
            <a:endParaRPr lang="es-CL" sz="1200" dirty="0"/>
          </a:p>
          <a:p>
            <a:r>
              <a:rPr lang="es-CL" sz="1200" dirty="0"/>
              <a:t>22-09-2017  09:40    &lt;DIR&gt;          .</a:t>
            </a:r>
          </a:p>
          <a:p>
            <a:r>
              <a:rPr lang="es-CL" sz="1200" dirty="0"/>
              <a:t>22-09-2017  09:40    &lt;DIR&gt;          ..</a:t>
            </a:r>
          </a:p>
          <a:p>
            <a:r>
              <a:rPr lang="es-CL" sz="1200" dirty="0"/>
              <a:t>22-09-2017  09:40    &lt;DIR&gt;          </a:t>
            </a:r>
            <a:r>
              <a:rPr lang="es-CL" sz="1200" dirty="0" err="1"/>
              <a:t>appSensores</a:t>
            </a:r>
            <a:endParaRPr lang="es-CL" sz="1200" dirty="0"/>
          </a:p>
          <a:p>
            <a:r>
              <a:rPr lang="es-CL" sz="1200" dirty="0"/>
              <a:t>22-09-2017  09:06             3.072 db.sqlite3</a:t>
            </a:r>
          </a:p>
          <a:p>
            <a:r>
              <a:rPr lang="es-CL" sz="1200" dirty="0"/>
              <a:t>22-09-2017  08:56               833 manage.py</a:t>
            </a:r>
          </a:p>
          <a:p>
            <a:r>
              <a:rPr lang="es-CL" sz="1200" dirty="0"/>
              <a:t>22-09-2017  09:06    &lt;DIR&gt;          </a:t>
            </a:r>
            <a:r>
              <a:rPr lang="es-CL" sz="1200" dirty="0" err="1"/>
              <a:t>sitioSensores</a:t>
            </a:r>
            <a:endParaRPr lang="es-CL" sz="1200" dirty="0"/>
          </a:p>
          <a:p>
            <a:r>
              <a:rPr lang="es-CL" sz="1200" dirty="0"/>
              <a:t>               2 archivos          3.905 bytes</a:t>
            </a:r>
          </a:p>
          <a:p>
            <a:r>
              <a:rPr lang="es-CL" sz="1200" dirty="0"/>
              <a:t>               4 </a:t>
            </a:r>
            <a:r>
              <a:rPr lang="es-CL" sz="1200" dirty="0" err="1"/>
              <a:t>dirs</a:t>
            </a:r>
            <a:r>
              <a:rPr lang="es-CL" sz="1200" dirty="0"/>
              <a:t>  179.299.999.744 bytes libres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661746" y="3903785"/>
            <a:ext cx="2839916" cy="2198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54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780442"/>
            <a:ext cx="4195030" cy="3709290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012139099"/>
              </p:ext>
            </p:extLst>
          </p:nvPr>
        </p:nvGraphicFramePr>
        <p:xfrm>
          <a:off x="4495800" y="2153139"/>
          <a:ext cx="4533900" cy="321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01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Tecnologías involucradas en el desarrollo</a:t>
            </a:r>
            <a:endParaRPr lang="es-ES" sz="3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385038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graphicFrame>
        <p:nvGraphicFramePr>
          <p:cNvPr id="18" name="Diagrama 17"/>
          <p:cNvGraphicFramePr/>
          <p:nvPr>
            <p:extLst>
              <p:ext uri="{D42A27DB-BD31-4B8C-83A1-F6EECF244321}">
                <p14:modId xmlns:p14="http://schemas.microsoft.com/office/powerpoint/2010/main" val="765335913"/>
              </p:ext>
            </p:extLst>
          </p:nvPr>
        </p:nvGraphicFramePr>
        <p:xfrm>
          <a:off x="-1055077" y="1608992"/>
          <a:ext cx="7684477" cy="4721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08" y="5606353"/>
            <a:ext cx="884585" cy="41944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70" y="1957410"/>
            <a:ext cx="835705" cy="37588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2924" y="3407751"/>
            <a:ext cx="1523596" cy="1106365"/>
          </a:xfrm>
          <a:prstGeom prst="rect">
            <a:avLst/>
          </a:prstGeom>
        </p:spPr>
      </p:pic>
      <p:sp>
        <p:nvSpPr>
          <p:cNvPr id="22" name="Señal de prohibido 21"/>
          <p:cNvSpPr/>
          <p:nvPr/>
        </p:nvSpPr>
        <p:spPr>
          <a:xfrm flipV="1">
            <a:off x="2663172" y="3004007"/>
            <a:ext cx="1943100" cy="1913507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493" y="4011536"/>
            <a:ext cx="2381250" cy="2381250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4857015" y="3037101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Vamos a programar!!!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5" y="3577472"/>
            <a:ext cx="864924" cy="86492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032165" y="3429000"/>
            <a:ext cx="196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PERO SIN ERRORES</a:t>
            </a:r>
          </a:p>
        </p:txBody>
      </p:sp>
    </p:spTree>
    <p:extLst>
      <p:ext uri="{BB962C8B-B14F-4D97-AF65-F5344CB8AC3E}">
        <p14:creationId xmlns:p14="http://schemas.microsoft.com/office/powerpoint/2010/main" val="1184434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P spid="22" grpId="0" animBg="1"/>
      <p:bldP spid="25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26" y="2424113"/>
            <a:ext cx="3296599" cy="2469267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7663850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Ahora vamos al IDE – </a:t>
            </a:r>
            <a:r>
              <a:rPr lang="es-ES" sz="3000" b="1" dirty="0" err="1" smtClean="0"/>
              <a:t>PyCharm</a:t>
            </a:r>
            <a:r>
              <a:rPr lang="es-ES" sz="3000" b="1" dirty="0" smtClean="0"/>
              <a:t> </a:t>
            </a:r>
            <a:r>
              <a:rPr lang="es-ES" sz="3000" b="1" dirty="0" err="1" smtClean="0"/>
              <a:t>Community</a:t>
            </a:r>
            <a:endParaRPr lang="es-ES" sz="3000" b="1" dirty="0"/>
          </a:p>
        </p:txBody>
      </p:sp>
      <p:sp>
        <p:nvSpPr>
          <p:cNvPr id="4" name="AutoShape 2" descr="Resultado de imagen para al fin meme"/>
          <p:cNvSpPr>
            <a:spLocks noChangeAspect="1" noChangeArrowheads="1"/>
          </p:cNvSpPr>
          <p:nvPr/>
        </p:nvSpPr>
        <p:spPr bwMode="auto">
          <a:xfrm>
            <a:off x="155575" y="-2224088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26" y="1622353"/>
            <a:ext cx="7419975" cy="4638675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3314700" y="4167554"/>
            <a:ext cx="2857500" cy="334108"/>
          </a:xfrm>
          <a:prstGeom prst="roundRect">
            <a:avLst/>
          </a:prstGeom>
          <a:noFill/>
          <a:ln cap="rnd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937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Abrir el proyecto creado por consola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8" y="1434202"/>
            <a:ext cx="8720014" cy="49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Creando nuestra primera vista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2579532" y="3108185"/>
            <a:ext cx="1802423" cy="67700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40000" dist="23000" dir="5400000" rotWithShape="0">
              <a:srgbClr val="00B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4" name="Rectángulo redondeado 3"/>
          <p:cNvSpPr/>
          <p:nvPr/>
        </p:nvSpPr>
        <p:spPr>
          <a:xfrm>
            <a:off x="777109" y="4005696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5" name="Rectángulo redondeado 4"/>
          <p:cNvSpPr/>
          <p:nvPr/>
        </p:nvSpPr>
        <p:spPr>
          <a:xfrm>
            <a:off x="4381955" y="4018611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6" name="Disco magnético 5"/>
          <p:cNvSpPr/>
          <p:nvPr/>
        </p:nvSpPr>
        <p:spPr>
          <a:xfrm>
            <a:off x="890585" y="2133368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08" y="1930172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8" name="Conector recto de flecha 11"/>
          <p:cNvCxnSpPr>
            <a:stCxn id="7" idx="1"/>
            <a:endCxn id="3" idx="0"/>
          </p:cNvCxnSpPr>
          <p:nvPr/>
        </p:nvCxnSpPr>
        <p:spPr>
          <a:xfrm rot="10800000" flipV="1">
            <a:off x="3480744" y="2539075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de flecha 13"/>
          <p:cNvCxnSpPr>
            <a:stCxn id="3" idx="1"/>
            <a:endCxn id="4" idx="0"/>
          </p:cNvCxnSpPr>
          <p:nvPr/>
        </p:nvCxnSpPr>
        <p:spPr>
          <a:xfrm rot="10800000" flipV="1">
            <a:off x="1678322" y="3446688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15"/>
          <p:cNvCxnSpPr>
            <a:stCxn id="3" idx="3"/>
            <a:endCxn id="5" idx="0"/>
          </p:cNvCxnSpPr>
          <p:nvPr/>
        </p:nvCxnSpPr>
        <p:spPr>
          <a:xfrm>
            <a:off x="4381955" y="3446689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4" idx="3"/>
            <a:endCxn id="5" idx="1"/>
          </p:cNvCxnSpPr>
          <p:nvPr/>
        </p:nvCxnSpPr>
        <p:spPr>
          <a:xfrm>
            <a:off x="2579532" y="4344200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de flecha 40"/>
          <p:cNvCxnSpPr>
            <a:stCxn id="5" idx="3"/>
            <a:endCxn id="7" idx="2"/>
          </p:cNvCxnSpPr>
          <p:nvPr/>
        </p:nvCxnSpPr>
        <p:spPr>
          <a:xfrm flipV="1">
            <a:off x="6184378" y="3147980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6" idx="3"/>
          </p:cNvCxnSpPr>
          <p:nvPr/>
        </p:nvCxnSpPr>
        <p:spPr>
          <a:xfrm flipV="1">
            <a:off x="1176214" y="2944781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Heptágono 13"/>
          <p:cNvSpPr/>
          <p:nvPr/>
        </p:nvSpPr>
        <p:spPr>
          <a:xfrm>
            <a:off x="3272683" y="2342318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15" name="Heptágono 14"/>
          <p:cNvSpPr/>
          <p:nvPr/>
        </p:nvSpPr>
        <p:spPr>
          <a:xfrm>
            <a:off x="1476875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16" name="Heptágono 15"/>
          <p:cNvSpPr/>
          <p:nvPr/>
        </p:nvSpPr>
        <p:spPr>
          <a:xfrm>
            <a:off x="5064368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17" name="Heptágono 16"/>
          <p:cNvSpPr/>
          <p:nvPr/>
        </p:nvSpPr>
        <p:spPr>
          <a:xfrm>
            <a:off x="6847805" y="4107165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1785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nuestra primera vista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7" y="1721827"/>
            <a:ext cx="2163275" cy="34784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76" y="2337121"/>
            <a:ext cx="3505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8129842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Para acceder a la vista necesitamos Mapearla a una URL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87" y="1725490"/>
            <a:ext cx="1625432" cy="3497141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501287" y="3886200"/>
            <a:ext cx="1625432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5" y="2669197"/>
            <a:ext cx="34480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Configuración de URL Raíz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19" y="1709005"/>
            <a:ext cx="1355481" cy="3506270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502019" y="4220308"/>
            <a:ext cx="1355481" cy="1406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244" y="1953710"/>
            <a:ext cx="4585912" cy="301686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4862146" y="3956538"/>
            <a:ext cx="400054" cy="1318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redondeado 7"/>
          <p:cNvSpPr/>
          <p:nvPr/>
        </p:nvSpPr>
        <p:spPr>
          <a:xfrm>
            <a:off x="3616568" y="4425461"/>
            <a:ext cx="2564423" cy="1428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04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nuestra vista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86116" y="1853908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(</a:t>
            </a:r>
            <a:r>
              <a:rPr lang="es-CL" sz="1200" dirty="0" err="1"/>
              <a:t>envInacap</a:t>
            </a:r>
            <a:r>
              <a:rPr lang="es-CL" sz="1200" dirty="0"/>
              <a:t>) C:\Users\jsalasf\Envs\envInacap\sitioSensores&gt;python manage.py </a:t>
            </a:r>
            <a:r>
              <a:rPr lang="es-CL" sz="1200" dirty="0" err="1"/>
              <a:t>runserver</a:t>
            </a:r>
            <a:endParaRPr lang="es-CL" sz="1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89" y="3837228"/>
            <a:ext cx="3162300" cy="1314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07" y="2228997"/>
            <a:ext cx="5035634" cy="1510141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4387362" y="3912577"/>
            <a:ext cx="940776" cy="2533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83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Parámetros de la función URL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214692204"/>
              </p:ext>
            </p:extLst>
          </p:nvPr>
        </p:nvGraphicFramePr>
        <p:xfrm>
          <a:off x="205153" y="1450732"/>
          <a:ext cx="8736624" cy="488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60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Configuración de la Base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0" y="1707905"/>
            <a:ext cx="1799341" cy="350593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493960" y="4686300"/>
            <a:ext cx="1799341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71" y="2618487"/>
            <a:ext cx="4044322" cy="9715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128" y="4165908"/>
            <a:ext cx="27717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Configuración de la Base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0" y="1707905"/>
            <a:ext cx="1799341" cy="350593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493960" y="4686300"/>
            <a:ext cx="1799341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128" y="1843087"/>
            <a:ext cx="3019425" cy="134302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93301" y="3345455"/>
            <a:ext cx="4276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/>
              <a:t>(</a:t>
            </a:r>
            <a:r>
              <a:rPr lang="es-CL" sz="900" dirty="0" err="1"/>
              <a:t>envInacap</a:t>
            </a:r>
            <a:r>
              <a:rPr lang="es-CL" sz="900" dirty="0"/>
              <a:t>) C:\Users\jsalasf\Envs\envInacap\sitioSensores&gt;python manage.py </a:t>
            </a:r>
            <a:r>
              <a:rPr lang="es-CL" sz="900" dirty="0" err="1"/>
              <a:t>migrate</a:t>
            </a:r>
            <a:endParaRPr lang="es-CL" sz="900" dirty="0"/>
          </a:p>
        </p:txBody>
      </p:sp>
      <p:sp>
        <p:nvSpPr>
          <p:cNvPr id="10" name="Rectángulo 9"/>
          <p:cNvSpPr/>
          <p:nvPr/>
        </p:nvSpPr>
        <p:spPr>
          <a:xfrm>
            <a:off x="3468629" y="353213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600" dirty="0" err="1"/>
              <a:t>Operations</a:t>
            </a:r>
            <a:r>
              <a:rPr lang="es-CL" sz="600" dirty="0"/>
              <a:t> to </a:t>
            </a:r>
            <a:r>
              <a:rPr lang="es-CL" sz="600" dirty="0" err="1"/>
              <a:t>perform</a:t>
            </a:r>
            <a:r>
              <a:rPr lang="es-CL" sz="600" dirty="0"/>
              <a:t>: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</a:t>
            </a:r>
            <a:r>
              <a:rPr lang="es-CL" sz="600" dirty="0"/>
              <a:t> </a:t>
            </a:r>
            <a:r>
              <a:rPr lang="es-CL" sz="600" dirty="0" err="1"/>
              <a:t>all</a:t>
            </a:r>
            <a:r>
              <a:rPr lang="es-CL" sz="600" dirty="0"/>
              <a:t> </a:t>
            </a:r>
            <a:r>
              <a:rPr lang="es-CL" sz="600" dirty="0" err="1"/>
              <a:t>migrations</a:t>
            </a:r>
            <a:r>
              <a:rPr lang="es-CL" sz="600" dirty="0"/>
              <a:t>: </a:t>
            </a:r>
            <a:r>
              <a:rPr lang="es-CL" sz="600" dirty="0" err="1"/>
              <a:t>admin</a:t>
            </a:r>
            <a:r>
              <a:rPr lang="es-CL" sz="600" dirty="0"/>
              <a:t>, </a:t>
            </a:r>
            <a:r>
              <a:rPr lang="es-CL" sz="600" dirty="0" err="1"/>
              <a:t>auth</a:t>
            </a:r>
            <a:r>
              <a:rPr lang="es-CL" sz="600" dirty="0"/>
              <a:t>, </a:t>
            </a:r>
            <a:r>
              <a:rPr lang="es-CL" sz="600" dirty="0" err="1"/>
              <a:t>contenttypes</a:t>
            </a:r>
            <a:r>
              <a:rPr lang="es-CL" sz="600" dirty="0"/>
              <a:t>, </a:t>
            </a:r>
            <a:r>
              <a:rPr lang="es-CL" sz="600" dirty="0" err="1"/>
              <a:t>sessions</a:t>
            </a:r>
            <a:endParaRPr lang="es-CL" sz="600" dirty="0"/>
          </a:p>
          <a:p>
            <a:r>
              <a:rPr lang="es-CL" sz="600" dirty="0"/>
              <a:t>Running </a:t>
            </a:r>
            <a:r>
              <a:rPr lang="es-CL" sz="600" dirty="0" err="1"/>
              <a:t>migrations</a:t>
            </a:r>
            <a:r>
              <a:rPr lang="es-CL" sz="600" dirty="0"/>
              <a:t>: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contenttypes.0001_initial...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auth.0001_initial...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admin.0001_initial...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admin.0002_logentry_remove_auto_add...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contenttypes.0002_remove_content_type_name...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auth.0002_alter_permission_name_max_length...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auth.0003_alter_user_email_max_length...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auth.0004_alter_user_username_opts...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auth.0005_alter_user_last_login_null...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auth.0006_require_contenttypes_0002...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auth.0007_alter_validators_add_error_messages...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auth.0008_alter_user_username_max_length...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sessions.0001_initial... OK</a:t>
            </a:r>
          </a:p>
        </p:txBody>
      </p:sp>
    </p:spTree>
    <p:extLst>
      <p:ext uri="{BB962C8B-B14F-4D97-AF65-F5344CB8AC3E}">
        <p14:creationId xmlns:p14="http://schemas.microsoft.com/office/powerpoint/2010/main" val="46993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Arquitectura antes de programar</a:t>
            </a:r>
            <a:endParaRPr lang="es-ES" sz="3000" b="1" dirty="0"/>
          </a:p>
        </p:txBody>
      </p:sp>
      <p:graphicFrame>
        <p:nvGraphicFramePr>
          <p:cNvPr id="17" name="Diagrama 16"/>
          <p:cNvGraphicFramePr/>
          <p:nvPr>
            <p:extLst>
              <p:ext uri="{D42A27DB-BD31-4B8C-83A1-F6EECF244321}">
                <p14:modId xmlns:p14="http://schemas.microsoft.com/office/powerpoint/2010/main" val="2386521282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Imagen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053255" y="3308106"/>
            <a:ext cx="1890346" cy="141776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024" y="1297810"/>
            <a:ext cx="2234711" cy="223471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892" y="3723542"/>
            <a:ext cx="1306146" cy="83966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2783" y="5284936"/>
            <a:ext cx="1141900" cy="1141900"/>
          </a:xfrm>
          <a:prstGeom prst="rect">
            <a:avLst/>
          </a:prstGeom>
        </p:spPr>
      </p:pic>
      <p:sp>
        <p:nvSpPr>
          <p:cNvPr id="26" name="Flecha arriba 25"/>
          <p:cNvSpPr/>
          <p:nvPr/>
        </p:nvSpPr>
        <p:spPr>
          <a:xfrm>
            <a:off x="4998427" y="2843233"/>
            <a:ext cx="190357" cy="3923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Flecha derecha 26"/>
          <p:cNvSpPr/>
          <p:nvPr/>
        </p:nvSpPr>
        <p:spPr>
          <a:xfrm>
            <a:off x="5943601" y="2185935"/>
            <a:ext cx="659423" cy="2292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 abajo 27"/>
          <p:cNvSpPr/>
          <p:nvPr/>
        </p:nvSpPr>
        <p:spPr>
          <a:xfrm>
            <a:off x="7447085" y="3063150"/>
            <a:ext cx="273294" cy="55831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Flecha abajo 28"/>
          <p:cNvSpPr/>
          <p:nvPr/>
        </p:nvSpPr>
        <p:spPr>
          <a:xfrm>
            <a:off x="7451850" y="4697080"/>
            <a:ext cx="273294" cy="5099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1423" y="1820008"/>
            <a:ext cx="1352177" cy="1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53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6" grpId="0" animBg="1"/>
      <p:bldP spid="27" grpId="0" animBg="1"/>
      <p:bldP spid="28" grpId="0" animBg="1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Creando el Modelo de Datos</a:t>
            </a:r>
            <a:endParaRPr lang="es-ES" sz="3000" b="1" dirty="0"/>
          </a:p>
        </p:txBody>
      </p:sp>
      <p:sp>
        <p:nvSpPr>
          <p:cNvPr id="3" name="Rectángulo redondeado 2"/>
          <p:cNvSpPr/>
          <p:nvPr/>
        </p:nvSpPr>
        <p:spPr>
          <a:xfrm>
            <a:off x="2579532" y="3108185"/>
            <a:ext cx="1802423" cy="6770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40000" dist="23000" dir="5400000" rotWithShape="0">
              <a:srgbClr val="00B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4" name="Rectángulo redondeado 3"/>
          <p:cNvSpPr/>
          <p:nvPr/>
        </p:nvSpPr>
        <p:spPr>
          <a:xfrm>
            <a:off x="777109" y="4005696"/>
            <a:ext cx="1802423" cy="67700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5" name="Rectángulo redondeado 4"/>
          <p:cNvSpPr/>
          <p:nvPr/>
        </p:nvSpPr>
        <p:spPr>
          <a:xfrm>
            <a:off x="4381955" y="4018611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6" name="Disco magnético 5"/>
          <p:cNvSpPr/>
          <p:nvPr/>
        </p:nvSpPr>
        <p:spPr>
          <a:xfrm>
            <a:off x="890585" y="2133368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08" y="1930172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8" name="Conector recto de flecha 11"/>
          <p:cNvCxnSpPr>
            <a:stCxn id="7" idx="1"/>
            <a:endCxn id="3" idx="0"/>
          </p:cNvCxnSpPr>
          <p:nvPr/>
        </p:nvCxnSpPr>
        <p:spPr>
          <a:xfrm rot="10800000" flipV="1">
            <a:off x="3480744" y="2539075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de flecha 13"/>
          <p:cNvCxnSpPr>
            <a:stCxn id="3" idx="1"/>
            <a:endCxn id="4" idx="0"/>
          </p:cNvCxnSpPr>
          <p:nvPr/>
        </p:nvCxnSpPr>
        <p:spPr>
          <a:xfrm rot="10800000" flipV="1">
            <a:off x="1678322" y="3446688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15"/>
          <p:cNvCxnSpPr>
            <a:stCxn id="3" idx="3"/>
            <a:endCxn id="5" idx="0"/>
          </p:cNvCxnSpPr>
          <p:nvPr/>
        </p:nvCxnSpPr>
        <p:spPr>
          <a:xfrm>
            <a:off x="4381955" y="3446689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4" idx="3"/>
            <a:endCxn id="5" idx="1"/>
          </p:cNvCxnSpPr>
          <p:nvPr/>
        </p:nvCxnSpPr>
        <p:spPr>
          <a:xfrm>
            <a:off x="2579532" y="4344200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de flecha 40"/>
          <p:cNvCxnSpPr>
            <a:stCxn id="5" idx="3"/>
            <a:endCxn id="7" idx="2"/>
          </p:cNvCxnSpPr>
          <p:nvPr/>
        </p:nvCxnSpPr>
        <p:spPr>
          <a:xfrm flipV="1">
            <a:off x="6184378" y="3147980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6" idx="3"/>
          </p:cNvCxnSpPr>
          <p:nvPr/>
        </p:nvCxnSpPr>
        <p:spPr>
          <a:xfrm flipV="1">
            <a:off x="1176214" y="2944781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Heptágono 13"/>
          <p:cNvSpPr/>
          <p:nvPr/>
        </p:nvSpPr>
        <p:spPr>
          <a:xfrm>
            <a:off x="3272683" y="2342318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15" name="Heptágono 14"/>
          <p:cNvSpPr/>
          <p:nvPr/>
        </p:nvSpPr>
        <p:spPr>
          <a:xfrm>
            <a:off x="1476875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16" name="Heptágono 15"/>
          <p:cNvSpPr/>
          <p:nvPr/>
        </p:nvSpPr>
        <p:spPr>
          <a:xfrm>
            <a:off x="5064368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17" name="Heptágono 16"/>
          <p:cNvSpPr/>
          <p:nvPr/>
        </p:nvSpPr>
        <p:spPr>
          <a:xfrm>
            <a:off x="6847805" y="4107165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398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76" y="3146146"/>
            <a:ext cx="4062416" cy="6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2960420"/>
            <a:ext cx="40957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68" y="3155019"/>
            <a:ext cx="4062047" cy="3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8" y="3190875"/>
            <a:ext cx="4272329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009900"/>
            <a:ext cx="4204554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8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7" y="2813202"/>
            <a:ext cx="4258041" cy="504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868" y="3782013"/>
            <a:ext cx="4258041" cy="2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763" y="3226777"/>
            <a:ext cx="4177970" cy="7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Código del Modelo de Datos</a:t>
            </a:r>
            <a:endParaRPr lang="es-ES" sz="3000" b="1" dirty="0"/>
          </a:p>
        </p:txBody>
      </p:sp>
      <p:sp>
        <p:nvSpPr>
          <p:cNvPr id="8" name="Rectángulo 7"/>
          <p:cNvSpPr/>
          <p:nvPr/>
        </p:nvSpPr>
        <p:spPr>
          <a:xfrm>
            <a:off x="1793156" y="5662218"/>
            <a:ext cx="53290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4400" dirty="0"/>
              <a:t>https://goo.gl/QEdx2d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23" y="1709360"/>
            <a:ext cx="4472354" cy="37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¿con esto ya está lista mi Base de Datos?</a:t>
            </a:r>
            <a:endParaRPr lang="es-ES" sz="3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002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Quien es </a:t>
            </a:r>
            <a:r>
              <a:rPr lang="es-CL" sz="3200" b="1" dirty="0"/>
              <a:t>Guido van </a:t>
            </a:r>
            <a:r>
              <a:rPr lang="es-CL" sz="3200" b="1" dirty="0" err="1" smtClean="0"/>
              <a:t>Rossum</a:t>
            </a:r>
            <a:r>
              <a:rPr lang="es-CL" sz="3200" b="1" dirty="0" smtClean="0"/>
              <a:t>?</a:t>
            </a:r>
            <a:endParaRPr lang="es-CL" sz="32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5" y="1707906"/>
            <a:ext cx="4457224" cy="4473086"/>
          </a:xfrm>
          <a:prstGeom prst="rect">
            <a:avLst/>
          </a:prstGeom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524370952"/>
              </p:ext>
            </p:extLst>
          </p:nvPr>
        </p:nvGraphicFramePr>
        <p:xfrm>
          <a:off x="4396153" y="1886072"/>
          <a:ext cx="4677509" cy="4480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2851639" y="6190826"/>
            <a:ext cx="2895600" cy="365125"/>
          </a:xfrm>
        </p:spPr>
        <p:txBody>
          <a:bodyPr/>
          <a:lstStyle/>
          <a:p>
            <a:r>
              <a:rPr lang="es-E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https://gvanrossum.github.io</a:t>
            </a:r>
            <a:endParaRPr lang="es-E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723292" y="3226777"/>
            <a:ext cx="1907931" cy="1943100"/>
          </a:xfrm>
          <a:prstGeom prst="ellipse">
            <a:avLst/>
          </a:prstGeom>
          <a:noFill/>
          <a:ln w="161925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007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Agregar aplicación a app instaladas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26" y="1705341"/>
            <a:ext cx="2731230" cy="35084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56" y="2711876"/>
            <a:ext cx="33242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Activación del modelo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573823" y="2038546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 smtClean="0"/>
              <a:t>(</a:t>
            </a:r>
            <a:r>
              <a:rPr lang="es-CL" sz="1200" dirty="0" err="1" smtClean="0"/>
              <a:t>envInacap</a:t>
            </a:r>
            <a:r>
              <a:rPr lang="es-CL" sz="1200" dirty="0" smtClean="0"/>
              <a:t>) …\</a:t>
            </a:r>
            <a:r>
              <a:rPr lang="es-CL" sz="1200" dirty="0" err="1" smtClean="0"/>
              <a:t>envInacap</a:t>
            </a:r>
            <a:r>
              <a:rPr lang="es-CL" sz="1200" dirty="0" smtClean="0"/>
              <a:t>\</a:t>
            </a:r>
            <a:r>
              <a:rPr lang="es-CL" sz="1200" dirty="0" err="1" smtClean="0"/>
              <a:t>sitioSensores</a:t>
            </a:r>
            <a:r>
              <a:rPr lang="es-CL" sz="1200" dirty="0" smtClean="0"/>
              <a:t>&gt; </a:t>
            </a:r>
            <a:r>
              <a:rPr lang="es-CL" sz="1200" dirty="0" err="1" smtClean="0"/>
              <a:t>python</a:t>
            </a:r>
            <a:r>
              <a:rPr lang="es-CL" sz="1200" dirty="0" smtClean="0"/>
              <a:t> manage.py </a:t>
            </a:r>
            <a:r>
              <a:rPr lang="es-CL" sz="1200" dirty="0" err="1" smtClean="0"/>
              <a:t>makemigrations</a:t>
            </a:r>
            <a:r>
              <a:rPr lang="es-CL" sz="1200" dirty="0"/>
              <a:t> </a:t>
            </a:r>
            <a:r>
              <a:rPr lang="es-CL" sz="1200" dirty="0" err="1"/>
              <a:t>appSensores</a:t>
            </a:r>
            <a:r>
              <a:rPr lang="es-CL" sz="1200" dirty="0"/>
              <a:t>   </a:t>
            </a:r>
            <a:endParaRPr lang="es-CL" sz="1200" dirty="0" smtClean="0"/>
          </a:p>
        </p:txBody>
      </p:sp>
      <p:sp>
        <p:nvSpPr>
          <p:cNvPr id="9" name="Rectángulo 8"/>
          <p:cNvSpPr/>
          <p:nvPr/>
        </p:nvSpPr>
        <p:spPr>
          <a:xfrm>
            <a:off x="1635369" y="233721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1200" dirty="0" err="1"/>
              <a:t>Migrations</a:t>
            </a:r>
            <a:r>
              <a:rPr lang="es-CL" sz="1200" dirty="0"/>
              <a:t> </a:t>
            </a:r>
            <a:r>
              <a:rPr lang="es-CL" sz="1200" dirty="0" err="1"/>
              <a:t>for</a:t>
            </a:r>
            <a:r>
              <a:rPr lang="es-CL" sz="1200" dirty="0"/>
              <a:t> '</a:t>
            </a:r>
            <a:r>
              <a:rPr lang="es-CL" sz="1200" dirty="0" err="1"/>
              <a:t>appSensores</a:t>
            </a:r>
            <a:r>
              <a:rPr lang="es-CL" sz="1200" dirty="0"/>
              <a:t>':</a:t>
            </a:r>
          </a:p>
          <a:p>
            <a:r>
              <a:rPr lang="es-CL" sz="1200" dirty="0"/>
              <a:t>  appSensores\migrations\0001_initial.py</a:t>
            </a:r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sensorAcelerometro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sensorActuador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sensorDistancia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sensorHumedad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sensorMovimiento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sensorMuestreo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sensorTemperatura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sensormovimiento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sensorhumedad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sensordistancia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sensoractuador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sensoracelerometro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2428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Activación del modelo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573823" y="2038546"/>
            <a:ext cx="5978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 smtClean="0"/>
              <a:t>(</a:t>
            </a:r>
            <a:r>
              <a:rPr lang="es-CL" sz="1200" b="1" dirty="0" err="1" smtClean="0"/>
              <a:t>envInacap</a:t>
            </a:r>
            <a:r>
              <a:rPr lang="es-CL" sz="1200" b="1" dirty="0" smtClean="0"/>
              <a:t>) …\</a:t>
            </a:r>
            <a:r>
              <a:rPr lang="es-CL" sz="1200" b="1" dirty="0" err="1" smtClean="0"/>
              <a:t>envInacap</a:t>
            </a:r>
            <a:r>
              <a:rPr lang="es-CL" sz="1200" b="1" dirty="0" smtClean="0"/>
              <a:t>\</a:t>
            </a:r>
            <a:r>
              <a:rPr lang="es-CL" sz="1200" b="1" dirty="0" err="1" smtClean="0"/>
              <a:t>sitioSensores</a:t>
            </a:r>
            <a:r>
              <a:rPr lang="es-CL" sz="1200" b="1" dirty="0" smtClean="0"/>
              <a:t>&gt; </a:t>
            </a:r>
            <a:r>
              <a:rPr lang="es-CL" sz="1200" b="1" dirty="0" err="1" smtClean="0"/>
              <a:t>python</a:t>
            </a:r>
            <a:r>
              <a:rPr lang="es-CL" sz="1200" b="1" dirty="0" smtClean="0"/>
              <a:t> manage.py </a:t>
            </a:r>
            <a:r>
              <a:rPr lang="es-CL" sz="1200" b="1" dirty="0" err="1" smtClean="0"/>
              <a:t>sqlmigrate</a:t>
            </a:r>
            <a:r>
              <a:rPr lang="es-CL" sz="1200" b="1" dirty="0" smtClean="0"/>
              <a:t> </a:t>
            </a:r>
            <a:r>
              <a:rPr lang="es-CL" sz="1200" b="1" dirty="0" err="1" smtClean="0"/>
              <a:t>appSensores</a:t>
            </a:r>
            <a:r>
              <a:rPr lang="es-CL" sz="1200" b="1" dirty="0" smtClean="0"/>
              <a:t> 0001</a:t>
            </a:r>
          </a:p>
          <a:p>
            <a:endParaRPr lang="es-CL" sz="1200" dirty="0"/>
          </a:p>
          <a:p>
            <a:r>
              <a:rPr lang="es-CL" sz="1200" dirty="0" smtClean="0"/>
              <a:t>#PARA REVISAR MIGRACIÓN</a:t>
            </a:r>
          </a:p>
          <a:p>
            <a:r>
              <a:rPr lang="es-CL" sz="1200" b="1" dirty="0" smtClean="0"/>
              <a:t>(</a:t>
            </a:r>
            <a:r>
              <a:rPr lang="es-CL" sz="1200" b="1" dirty="0" err="1"/>
              <a:t>envInacap</a:t>
            </a:r>
            <a:r>
              <a:rPr lang="es-CL" sz="1200" b="1" dirty="0"/>
              <a:t>) …\</a:t>
            </a:r>
            <a:r>
              <a:rPr lang="es-CL" sz="1200" b="1" dirty="0" err="1"/>
              <a:t>envInacap</a:t>
            </a:r>
            <a:r>
              <a:rPr lang="es-CL" sz="1200" b="1" dirty="0"/>
              <a:t>\</a:t>
            </a:r>
            <a:r>
              <a:rPr lang="es-CL" sz="1200" b="1" dirty="0" err="1"/>
              <a:t>sitioSensores</a:t>
            </a:r>
            <a:r>
              <a:rPr lang="es-CL" sz="1200" b="1" dirty="0"/>
              <a:t>&gt; </a:t>
            </a:r>
            <a:r>
              <a:rPr lang="es-CL" sz="1200" b="1" dirty="0" err="1" smtClean="0"/>
              <a:t>python</a:t>
            </a:r>
            <a:r>
              <a:rPr lang="es-CL" sz="1200" b="1" dirty="0" smtClean="0"/>
              <a:t> </a:t>
            </a:r>
            <a:r>
              <a:rPr lang="es-CL" sz="1200" b="1" dirty="0"/>
              <a:t>manage.py </a:t>
            </a:r>
            <a:r>
              <a:rPr lang="es-CL" sz="1200" b="1" dirty="0" err="1" smtClean="0"/>
              <a:t>check</a:t>
            </a:r>
            <a:endParaRPr lang="es-CL" sz="1200" b="1" dirty="0" smtClean="0"/>
          </a:p>
          <a:p>
            <a:r>
              <a:rPr lang="en-US" sz="1200" dirty="0"/>
              <a:t>System check identified no issues (0 silenced).</a:t>
            </a:r>
          </a:p>
          <a:p>
            <a:endParaRPr lang="es-CL" sz="1200" dirty="0"/>
          </a:p>
          <a:p>
            <a:r>
              <a:rPr lang="es-CL" sz="1200" dirty="0" smtClean="0"/>
              <a:t>#MIGRACIÓN DEFINITIVA</a:t>
            </a:r>
          </a:p>
          <a:p>
            <a:r>
              <a:rPr lang="es-CL" sz="1200" b="1" dirty="0"/>
              <a:t>(</a:t>
            </a:r>
            <a:r>
              <a:rPr lang="es-CL" sz="1200" b="1" dirty="0" err="1"/>
              <a:t>envInacap</a:t>
            </a:r>
            <a:r>
              <a:rPr lang="es-CL" sz="1200" b="1" dirty="0"/>
              <a:t>) …\</a:t>
            </a:r>
            <a:r>
              <a:rPr lang="es-CL" sz="1200" b="1" dirty="0" err="1"/>
              <a:t>envInacap</a:t>
            </a:r>
            <a:r>
              <a:rPr lang="es-CL" sz="1200" b="1" dirty="0"/>
              <a:t>\</a:t>
            </a:r>
            <a:r>
              <a:rPr lang="es-CL" sz="1200" b="1" dirty="0" err="1"/>
              <a:t>sitioSensores</a:t>
            </a:r>
            <a:r>
              <a:rPr lang="es-CL" sz="1200" b="1" dirty="0"/>
              <a:t>&gt; </a:t>
            </a:r>
            <a:r>
              <a:rPr lang="es-CL" sz="1200" b="1" dirty="0" err="1"/>
              <a:t>python</a:t>
            </a:r>
            <a:r>
              <a:rPr lang="es-CL" sz="1200" b="1" dirty="0"/>
              <a:t> manage.py </a:t>
            </a:r>
            <a:r>
              <a:rPr lang="es-CL" sz="1200" b="1" dirty="0" err="1" smtClean="0"/>
              <a:t>migrate</a:t>
            </a:r>
            <a:endParaRPr lang="es-CL" sz="1200" b="1" dirty="0" smtClean="0"/>
          </a:p>
          <a:p>
            <a:endParaRPr lang="es-CL" sz="1200" dirty="0"/>
          </a:p>
          <a:p>
            <a:r>
              <a:rPr lang="en-US" sz="1200" dirty="0"/>
              <a:t>Operations to perform:</a:t>
            </a:r>
          </a:p>
          <a:p>
            <a:r>
              <a:rPr lang="en-US" sz="1200" dirty="0"/>
              <a:t>  Apply all migrations: admin, </a:t>
            </a:r>
            <a:r>
              <a:rPr lang="en-US" sz="1200" dirty="0" err="1"/>
              <a:t>appSensores</a:t>
            </a:r>
            <a:r>
              <a:rPr lang="en-US" sz="1200" dirty="0"/>
              <a:t>, </a:t>
            </a:r>
            <a:r>
              <a:rPr lang="en-US" sz="1200" dirty="0" err="1"/>
              <a:t>auth</a:t>
            </a:r>
            <a:r>
              <a:rPr lang="en-US" sz="1200" dirty="0"/>
              <a:t>, </a:t>
            </a:r>
            <a:r>
              <a:rPr lang="en-US" sz="1200" dirty="0" err="1"/>
              <a:t>contenttypes</a:t>
            </a:r>
            <a:r>
              <a:rPr lang="en-US" sz="1200" dirty="0"/>
              <a:t>, sessions</a:t>
            </a:r>
          </a:p>
          <a:p>
            <a:r>
              <a:rPr lang="en-US" sz="1200" dirty="0"/>
              <a:t>Running migrations:</a:t>
            </a:r>
          </a:p>
          <a:p>
            <a:r>
              <a:rPr lang="en-US" sz="1200" dirty="0"/>
              <a:t>  Applying appSensores.0001_initial... OK</a:t>
            </a:r>
          </a:p>
          <a:p>
            <a:endParaRPr lang="es-CL" sz="1200" dirty="0" smtClean="0"/>
          </a:p>
          <a:p>
            <a:endParaRPr lang="es-CL" sz="12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2397678" y="4599676"/>
            <a:ext cx="4331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600" dirty="0"/>
              <a:t>https://goo.gl/SS4evU</a:t>
            </a:r>
          </a:p>
        </p:txBody>
      </p:sp>
    </p:spTree>
    <p:extLst>
      <p:ext uri="{BB962C8B-B14F-4D97-AF65-F5344CB8AC3E}">
        <p14:creationId xmlns:p14="http://schemas.microsoft.com/office/powerpoint/2010/main" val="41150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Ciclo de modificación del Modelo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282937723"/>
              </p:ext>
            </p:extLst>
          </p:nvPr>
        </p:nvGraphicFramePr>
        <p:xfrm>
          <a:off x="1524000" y="1396999"/>
          <a:ext cx="5320145" cy="5038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1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Interfaz de Administración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90896" y="2146621"/>
            <a:ext cx="567290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200" dirty="0" smtClean="0"/>
              <a:t>#CREACIÓN DE SUPER USUARIO</a:t>
            </a:r>
          </a:p>
          <a:p>
            <a:endParaRPr lang="es-CL" sz="1200" dirty="0" smtClean="0"/>
          </a:p>
          <a:p>
            <a:r>
              <a:rPr lang="es-CL" sz="1600" b="1" dirty="0" smtClean="0"/>
              <a:t>(</a:t>
            </a:r>
            <a:r>
              <a:rPr lang="es-CL" sz="1600" b="1" dirty="0" err="1"/>
              <a:t>envInacap</a:t>
            </a:r>
            <a:r>
              <a:rPr lang="es-CL" sz="1600" b="1" dirty="0"/>
              <a:t>) </a:t>
            </a:r>
            <a:r>
              <a:rPr lang="es-CL" sz="1600" b="1" dirty="0" smtClean="0"/>
              <a:t>..\</a:t>
            </a:r>
            <a:r>
              <a:rPr lang="es-CL" sz="1600" b="1" dirty="0"/>
              <a:t>sitioSensores&gt;python manage.py </a:t>
            </a:r>
            <a:r>
              <a:rPr lang="es-CL" sz="1600" b="1" dirty="0" err="1" smtClean="0"/>
              <a:t>createsuperuser</a:t>
            </a:r>
            <a:endParaRPr lang="es-CL" sz="1600" b="1" dirty="0" smtClean="0"/>
          </a:p>
          <a:p>
            <a:r>
              <a:rPr lang="en-US" sz="1400" b="1" dirty="0"/>
              <a:t>Username (leave blank to use '</a:t>
            </a:r>
            <a:r>
              <a:rPr lang="en-US" sz="1400" b="1" dirty="0" err="1"/>
              <a:t>jsalasf</a:t>
            </a:r>
            <a:r>
              <a:rPr lang="en-US" sz="1400" b="1" dirty="0" smtClean="0"/>
              <a:t>'):</a:t>
            </a:r>
            <a:r>
              <a:rPr lang="en-US" sz="1400" dirty="0" smtClean="0"/>
              <a:t> </a:t>
            </a:r>
            <a:r>
              <a:rPr lang="en-US" sz="1400" dirty="0" err="1" smtClean="0"/>
              <a:t>inacap</a:t>
            </a:r>
            <a:endParaRPr lang="en-US" sz="1400" dirty="0" smtClean="0"/>
          </a:p>
          <a:p>
            <a:r>
              <a:rPr lang="es-CL" sz="1400" b="1" dirty="0"/>
              <a:t>Email </a:t>
            </a:r>
            <a:r>
              <a:rPr lang="es-CL" sz="1400" b="1" dirty="0" err="1"/>
              <a:t>address</a:t>
            </a:r>
            <a:r>
              <a:rPr lang="es-CL" sz="1400" b="1" dirty="0"/>
              <a:t>:</a:t>
            </a:r>
            <a:r>
              <a:rPr lang="es-CL" sz="1400" dirty="0"/>
              <a:t> </a:t>
            </a:r>
            <a:r>
              <a:rPr lang="es-CL" sz="1400" dirty="0" smtClean="0"/>
              <a:t>jsalasf@inacap.cl</a:t>
            </a:r>
          </a:p>
          <a:p>
            <a:r>
              <a:rPr lang="en-US" sz="1400" b="1" dirty="0"/>
              <a:t>Password</a:t>
            </a:r>
            <a:r>
              <a:rPr lang="en-US" sz="1400" b="1" dirty="0" smtClean="0"/>
              <a:t>:</a:t>
            </a:r>
            <a:r>
              <a:rPr lang="en-US" sz="1400" dirty="0" smtClean="0"/>
              <a:t> Inacap2017..</a:t>
            </a:r>
            <a:endParaRPr lang="en-US" sz="1400" dirty="0"/>
          </a:p>
          <a:p>
            <a:r>
              <a:rPr lang="en-US" sz="1400" b="1" dirty="0"/>
              <a:t>Password (again</a:t>
            </a:r>
            <a:r>
              <a:rPr lang="en-US" sz="1400" b="1" dirty="0" smtClean="0"/>
              <a:t>):</a:t>
            </a:r>
            <a:r>
              <a:rPr lang="en-US" sz="1400" dirty="0" smtClean="0"/>
              <a:t> Inacap2017..</a:t>
            </a:r>
            <a:endParaRPr lang="en-US" sz="1400" dirty="0"/>
          </a:p>
          <a:p>
            <a:r>
              <a:rPr lang="en-US" sz="1400" b="1" dirty="0" err="1">
                <a:solidFill>
                  <a:schemeClr val="accent1"/>
                </a:solidFill>
              </a:rPr>
              <a:t>Superuser</a:t>
            </a:r>
            <a:r>
              <a:rPr lang="en-US" sz="1400" b="1" dirty="0">
                <a:solidFill>
                  <a:schemeClr val="accent1"/>
                </a:solidFill>
              </a:rPr>
              <a:t> created successfully.</a:t>
            </a:r>
          </a:p>
          <a:p>
            <a:endParaRPr lang="es-CL" sz="1600" b="1" dirty="0"/>
          </a:p>
          <a:p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7675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Interfaz de Administración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15" y="1776047"/>
            <a:ext cx="2568401" cy="1934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36" y="3799611"/>
            <a:ext cx="3899377" cy="13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aplicaciones a Administración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56" y="1720728"/>
            <a:ext cx="2211998" cy="35095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36" y="1720728"/>
            <a:ext cx="3238500" cy="159067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290646" y="2945423"/>
            <a:ext cx="2453054" cy="3659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740" y="2082926"/>
            <a:ext cx="6133367" cy="26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aplicaciones a Administración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56" y="1720728"/>
            <a:ext cx="2211998" cy="35095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354" y="1720728"/>
            <a:ext cx="3343742" cy="301032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17995" y="4768650"/>
            <a:ext cx="2979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/>
              <a:t>https://goo.gl/KF8BRV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667" y="1694092"/>
            <a:ext cx="4137513" cy="35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Así de fácil es crear la administración?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67" y="1961783"/>
            <a:ext cx="3665294" cy="36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4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Creando </a:t>
            </a:r>
            <a:r>
              <a:rPr lang="es-ES" sz="3000" b="1" dirty="0" err="1"/>
              <a:t>Templates</a:t>
            </a:r>
            <a:endParaRPr lang="es-ES" sz="3000" b="1" dirty="0"/>
          </a:p>
        </p:txBody>
      </p:sp>
      <p:sp>
        <p:nvSpPr>
          <p:cNvPr id="3" name="Rectángulo redondeado 2"/>
          <p:cNvSpPr/>
          <p:nvPr/>
        </p:nvSpPr>
        <p:spPr>
          <a:xfrm>
            <a:off x="2579532" y="3108185"/>
            <a:ext cx="1802423" cy="6770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40000" dist="23000" dir="5400000" rotWithShape="0">
              <a:srgbClr val="00B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4" name="Rectángulo redondeado 3"/>
          <p:cNvSpPr/>
          <p:nvPr/>
        </p:nvSpPr>
        <p:spPr>
          <a:xfrm>
            <a:off x="777109" y="4005696"/>
            <a:ext cx="1802423" cy="6770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5" name="Rectángulo redondeado 4"/>
          <p:cNvSpPr/>
          <p:nvPr/>
        </p:nvSpPr>
        <p:spPr>
          <a:xfrm>
            <a:off x="4381955" y="4018611"/>
            <a:ext cx="1802423" cy="67700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6" name="Disco magnético 5"/>
          <p:cNvSpPr/>
          <p:nvPr/>
        </p:nvSpPr>
        <p:spPr>
          <a:xfrm>
            <a:off x="890585" y="2133368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08" y="1930172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8" name="Conector recto de flecha 11"/>
          <p:cNvCxnSpPr>
            <a:stCxn id="7" idx="1"/>
            <a:endCxn id="3" idx="0"/>
          </p:cNvCxnSpPr>
          <p:nvPr/>
        </p:nvCxnSpPr>
        <p:spPr>
          <a:xfrm rot="10800000" flipV="1">
            <a:off x="3480744" y="2539075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de flecha 13"/>
          <p:cNvCxnSpPr>
            <a:stCxn id="3" idx="1"/>
            <a:endCxn id="4" idx="0"/>
          </p:cNvCxnSpPr>
          <p:nvPr/>
        </p:nvCxnSpPr>
        <p:spPr>
          <a:xfrm rot="10800000" flipV="1">
            <a:off x="1678322" y="3446688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15"/>
          <p:cNvCxnSpPr>
            <a:stCxn id="3" idx="3"/>
            <a:endCxn id="5" idx="0"/>
          </p:cNvCxnSpPr>
          <p:nvPr/>
        </p:nvCxnSpPr>
        <p:spPr>
          <a:xfrm>
            <a:off x="4381955" y="3446689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4" idx="3"/>
            <a:endCxn id="5" idx="1"/>
          </p:cNvCxnSpPr>
          <p:nvPr/>
        </p:nvCxnSpPr>
        <p:spPr>
          <a:xfrm>
            <a:off x="2579532" y="4344200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de flecha 40"/>
          <p:cNvCxnSpPr>
            <a:stCxn id="5" idx="3"/>
            <a:endCxn id="7" idx="2"/>
          </p:cNvCxnSpPr>
          <p:nvPr/>
        </p:nvCxnSpPr>
        <p:spPr>
          <a:xfrm flipV="1">
            <a:off x="6184378" y="3147980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6" idx="3"/>
          </p:cNvCxnSpPr>
          <p:nvPr/>
        </p:nvCxnSpPr>
        <p:spPr>
          <a:xfrm flipV="1">
            <a:off x="1176214" y="2944781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Heptágono 13"/>
          <p:cNvSpPr/>
          <p:nvPr/>
        </p:nvSpPr>
        <p:spPr>
          <a:xfrm>
            <a:off x="3272683" y="2342318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15" name="Heptágono 14"/>
          <p:cNvSpPr/>
          <p:nvPr/>
        </p:nvSpPr>
        <p:spPr>
          <a:xfrm>
            <a:off x="1476875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16" name="Heptágono 15"/>
          <p:cNvSpPr/>
          <p:nvPr/>
        </p:nvSpPr>
        <p:spPr>
          <a:xfrm>
            <a:off x="5064368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17" name="Heptágono 16"/>
          <p:cNvSpPr/>
          <p:nvPr/>
        </p:nvSpPr>
        <p:spPr>
          <a:xfrm>
            <a:off x="6847805" y="4107165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834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Python?</a:t>
            </a:r>
            <a:endParaRPr lang="es-ES" sz="3000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84143326"/>
              </p:ext>
            </p:extLst>
          </p:nvPr>
        </p:nvGraphicFramePr>
        <p:xfrm>
          <a:off x="0" y="1542121"/>
          <a:ext cx="9659817" cy="4615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2930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</a:t>
            </a:r>
            <a:r>
              <a:rPr lang="es-ES" sz="3000" b="1" dirty="0" err="1" smtClean="0"/>
              <a:t>Templates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01893" y="2140922"/>
            <a:ext cx="4466159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800" dirty="0" smtClean="0"/>
              <a:t>Crear una nueva carpeta que </a:t>
            </a:r>
          </a:p>
          <a:p>
            <a:r>
              <a:rPr lang="es-CL" sz="2800" dirty="0" smtClean="0"/>
              <a:t>se llame:“</a:t>
            </a:r>
            <a:r>
              <a:rPr lang="es-CL" sz="2800" b="1" dirty="0" err="1" smtClean="0"/>
              <a:t>templates</a:t>
            </a:r>
            <a:r>
              <a:rPr lang="es-CL" sz="2800" dirty="0" smtClean="0"/>
              <a:t>” </a:t>
            </a:r>
          </a:p>
          <a:p>
            <a:r>
              <a:rPr lang="es-CL" sz="2800" dirty="0" smtClean="0"/>
              <a:t>dentro de la carpeta recién </a:t>
            </a:r>
          </a:p>
          <a:p>
            <a:r>
              <a:rPr lang="es-CL" sz="2800" dirty="0" smtClean="0"/>
              <a:t>creada, agregar una que se </a:t>
            </a:r>
          </a:p>
          <a:p>
            <a:r>
              <a:rPr lang="es-CL" sz="2800" dirty="0" smtClean="0"/>
              <a:t>llame “</a:t>
            </a:r>
            <a:r>
              <a:rPr lang="es-CL" sz="2800" b="1" dirty="0" err="1" smtClean="0"/>
              <a:t>appSensores</a:t>
            </a:r>
            <a:r>
              <a:rPr lang="es-CL" sz="2800" dirty="0" smtClean="0"/>
              <a:t>” dentro</a:t>
            </a:r>
          </a:p>
          <a:p>
            <a:r>
              <a:rPr lang="es-CL" sz="2800" dirty="0" smtClean="0"/>
              <a:t>De esta carpeta guardaremos</a:t>
            </a:r>
          </a:p>
          <a:p>
            <a:r>
              <a:rPr lang="es-CL" sz="2800" dirty="0" smtClean="0"/>
              <a:t>Los </a:t>
            </a:r>
            <a:r>
              <a:rPr lang="es-CL" sz="2800" dirty="0" err="1" smtClean="0"/>
              <a:t>templates</a:t>
            </a:r>
            <a:r>
              <a:rPr lang="es-CL" sz="2800" dirty="0" smtClean="0"/>
              <a:t> en .</a:t>
            </a:r>
            <a:r>
              <a:rPr lang="es-CL" sz="2800" dirty="0" err="1" smtClean="0"/>
              <a:t>html</a:t>
            </a:r>
            <a:endParaRPr lang="es-CL" sz="2800" dirty="0" smtClean="0"/>
          </a:p>
          <a:p>
            <a:endParaRPr lang="es-CL" sz="1600" b="1" dirty="0"/>
          </a:p>
          <a:p>
            <a:endParaRPr lang="es-CL" sz="1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45" y="1713837"/>
            <a:ext cx="1658986" cy="35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librerías extras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490896" y="2146621"/>
            <a:ext cx="5914376" cy="3270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200" dirty="0" smtClean="0"/>
              <a:t>#INSTALANDO BOOTSTRAP 3</a:t>
            </a:r>
          </a:p>
          <a:p>
            <a:endParaRPr lang="es-CL" sz="1200" dirty="0"/>
          </a:p>
          <a:p>
            <a:r>
              <a:rPr lang="es-CL" sz="1200" b="1" dirty="0"/>
              <a:t>(</a:t>
            </a:r>
            <a:r>
              <a:rPr lang="es-CL" sz="1200" b="1" dirty="0" err="1"/>
              <a:t>envInacap</a:t>
            </a:r>
            <a:r>
              <a:rPr lang="es-CL" sz="1200" b="1" dirty="0"/>
              <a:t>) C:\Users\jsalasf\Envs\envInacap\sitioSensores&gt; </a:t>
            </a:r>
            <a:r>
              <a:rPr lang="es-CL" sz="1200" b="1" dirty="0" err="1"/>
              <a:t>pip</a:t>
            </a:r>
            <a:r>
              <a:rPr lang="es-CL" sz="1200" b="1" dirty="0"/>
              <a:t> </a:t>
            </a:r>
            <a:r>
              <a:rPr lang="es-CL" sz="1200" b="1" dirty="0" err="1"/>
              <a:t>install</a:t>
            </a:r>
            <a:r>
              <a:rPr lang="es-CL" sz="1200" b="1" dirty="0"/>
              <a:t> django-bootstrap3</a:t>
            </a:r>
          </a:p>
          <a:p>
            <a:endParaRPr lang="es-CL" sz="1050" dirty="0" smtClean="0"/>
          </a:p>
          <a:p>
            <a:r>
              <a:rPr lang="es-CL" sz="900" dirty="0" err="1" smtClean="0"/>
              <a:t>Collecting</a:t>
            </a:r>
            <a:r>
              <a:rPr lang="es-CL" sz="900" dirty="0" smtClean="0"/>
              <a:t> </a:t>
            </a:r>
            <a:r>
              <a:rPr lang="es-CL" sz="900" dirty="0"/>
              <a:t>django-bootstrap3</a:t>
            </a:r>
          </a:p>
          <a:p>
            <a:r>
              <a:rPr lang="es-CL" sz="900" dirty="0"/>
              <a:t>  </a:t>
            </a:r>
            <a:r>
              <a:rPr lang="es-CL" sz="900" dirty="0" err="1"/>
              <a:t>Using</a:t>
            </a:r>
            <a:r>
              <a:rPr lang="es-CL" sz="900" dirty="0"/>
              <a:t> </a:t>
            </a:r>
            <a:r>
              <a:rPr lang="es-CL" sz="900" dirty="0" err="1"/>
              <a:t>cached</a:t>
            </a:r>
            <a:r>
              <a:rPr lang="es-CL" sz="900" dirty="0"/>
              <a:t> django-bootstrap3-9.0.0.tar.gz</a:t>
            </a:r>
          </a:p>
          <a:p>
            <a:r>
              <a:rPr lang="es-CL" sz="900" dirty="0" err="1"/>
              <a:t>Building</a:t>
            </a:r>
            <a:r>
              <a:rPr lang="es-CL" sz="900" dirty="0"/>
              <a:t> </a:t>
            </a:r>
            <a:r>
              <a:rPr lang="es-CL" sz="900" dirty="0" err="1"/>
              <a:t>wheels</a:t>
            </a:r>
            <a:r>
              <a:rPr lang="es-CL" sz="900" dirty="0"/>
              <a:t> </a:t>
            </a:r>
            <a:r>
              <a:rPr lang="es-CL" sz="900" dirty="0" err="1"/>
              <a:t>for</a:t>
            </a:r>
            <a:r>
              <a:rPr lang="es-CL" sz="900" dirty="0"/>
              <a:t> </a:t>
            </a:r>
            <a:r>
              <a:rPr lang="es-CL" sz="900" dirty="0" err="1"/>
              <a:t>collected</a:t>
            </a:r>
            <a:r>
              <a:rPr lang="es-CL" sz="900" dirty="0"/>
              <a:t> </a:t>
            </a:r>
            <a:r>
              <a:rPr lang="es-CL" sz="900" dirty="0" err="1"/>
              <a:t>packages</a:t>
            </a:r>
            <a:r>
              <a:rPr lang="es-CL" sz="900" dirty="0"/>
              <a:t>: django-bootstrap3</a:t>
            </a:r>
          </a:p>
          <a:p>
            <a:r>
              <a:rPr lang="es-CL" sz="900" dirty="0"/>
              <a:t>  Running setup.py </a:t>
            </a:r>
            <a:r>
              <a:rPr lang="es-CL" sz="900" dirty="0" err="1"/>
              <a:t>bdist_wheel</a:t>
            </a:r>
            <a:r>
              <a:rPr lang="es-CL" sz="900" dirty="0"/>
              <a:t> </a:t>
            </a:r>
            <a:r>
              <a:rPr lang="es-CL" sz="900" dirty="0" err="1"/>
              <a:t>for</a:t>
            </a:r>
            <a:r>
              <a:rPr lang="es-CL" sz="900" dirty="0"/>
              <a:t> django-bootstrap3 ... done</a:t>
            </a:r>
          </a:p>
          <a:p>
            <a:r>
              <a:rPr lang="es-CL" sz="900" dirty="0"/>
              <a:t>  </a:t>
            </a:r>
            <a:r>
              <a:rPr lang="es-CL" sz="900" dirty="0" err="1"/>
              <a:t>Stored</a:t>
            </a:r>
            <a:r>
              <a:rPr lang="es-CL" sz="900" dirty="0"/>
              <a:t> in </a:t>
            </a:r>
            <a:r>
              <a:rPr lang="es-CL" sz="900" dirty="0" err="1"/>
              <a:t>directory</a:t>
            </a:r>
            <a:r>
              <a:rPr lang="es-CL" sz="900" dirty="0"/>
              <a:t>: C:\</a:t>
            </a:r>
            <a:r>
              <a:rPr lang="es-CL" sz="900" dirty="0" smtClean="0"/>
              <a:t>Users\jsalasf\AppData\Local\pip\Cache\...</a:t>
            </a:r>
            <a:endParaRPr lang="es-CL" sz="900" dirty="0"/>
          </a:p>
          <a:p>
            <a:r>
              <a:rPr lang="es-CL" sz="900" dirty="0" err="1"/>
              <a:t>Successfully</a:t>
            </a:r>
            <a:r>
              <a:rPr lang="es-CL" sz="900" dirty="0"/>
              <a:t> </a:t>
            </a:r>
            <a:r>
              <a:rPr lang="es-CL" sz="900" dirty="0" err="1"/>
              <a:t>built</a:t>
            </a:r>
            <a:r>
              <a:rPr lang="es-CL" sz="900" dirty="0"/>
              <a:t> django-bootstrap3</a:t>
            </a:r>
          </a:p>
          <a:p>
            <a:r>
              <a:rPr lang="es-CL" sz="900" dirty="0" err="1"/>
              <a:t>Installing</a:t>
            </a:r>
            <a:r>
              <a:rPr lang="es-CL" sz="900" dirty="0"/>
              <a:t> </a:t>
            </a:r>
            <a:r>
              <a:rPr lang="es-CL" sz="900" dirty="0" err="1"/>
              <a:t>collected</a:t>
            </a:r>
            <a:r>
              <a:rPr lang="es-CL" sz="900" dirty="0"/>
              <a:t> </a:t>
            </a:r>
            <a:r>
              <a:rPr lang="es-CL" sz="900" dirty="0" err="1"/>
              <a:t>packages</a:t>
            </a:r>
            <a:r>
              <a:rPr lang="es-CL" sz="900" dirty="0"/>
              <a:t>: django-bootstrap3</a:t>
            </a:r>
          </a:p>
          <a:p>
            <a:r>
              <a:rPr lang="es-CL" sz="900" dirty="0" err="1"/>
              <a:t>Successfully</a:t>
            </a:r>
            <a:r>
              <a:rPr lang="es-CL" sz="900" dirty="0"/>
              <a:t> </a:t>
            </a:r>
            <a:r>
              <a:rPr lang="es-CL" sz="900" dirty="0" err="1"/>
              <a:t>installed</a:t>
            </a:r>
            <a:r>
              <a:rPr lang="es-CL" sz="900" dirty="0"/>
              <a:t> django-bootstrap3-9.0.0</a:t>
            </a:r>
          </a:p>
          <a:p>
            <a:endParaRPr lang="es-CL" sz="1200" dirty="0" smtClean="0"/>
          </a:p>
          <a:p>
            <a:r>
              <a:rPr lang="es-CL" sz="1200" dirty="0"/>
              <a:t>#INSTALANDO BOOTSTRAP </a:t>
            </a:r>
            <a:r>
              <a:rPr lang="es-CL" sz="1200" dirty="0" smtClean="0"/>
              <a:t>3</a:t>
            </a:r>
          </a:p>
          <a:p>
            <a:r>
              <a:rPr lang="es-CL" sz="1200" b="1" dirty="0" smtClean="0"/>
              <a:t>Agregar a INSTALLED_APPS dentro del archivo settings.py lo siguiente:</a:t>
            </a:r>
          </a:p>
          <a:p>
            <a:endParaRPr lang="es-CL" sz="1200" dirty="0" smtClean="0"/>
          </a:p>
          <a:p>
            <a:r>
              <a:rPr lang="es-CL" sz="1200" dirty="0" smtClean="0"/>
              <a:t>'bootstrap3</a:t>
            </a:r>
            <a:r>
              <a:rPr lang="es-CL" sz="1200" dirty="0"/>
              <a:t>',</a:t>
            </a:r>
            <a:endParaRPr lang="es-CL" sz="1200" dirty="0" smtClean="0"/>
          </a:p>
          <a:p>
            <a:endParaRPr lang="es-CL" sz="1600" b="1" dirty="0"/>
          </a:p>
          <a:p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1925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vistas funcionales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864250" y="4677480"/>
            <a:ext cx="3541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800" dirty="0"/>
              <a:t>https://goo.gl/mvQNf1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7" y="1738983"/>
            <a:ext cx="6180896" cy="29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los </a:t>
            </a:r>
            <a:r>
              <a:rPr lang="es-ES" sz="3000" b="1" dirty="0" err="1" smtClean="0"/>
              <a:t>Templates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112560" y="2416072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https://goo.gl/bgbSPb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112560" y="3106806"/>
            <a:ext cx="2280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https://goo.gl/zZqNQz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106589" y="3820780"/>
            <a:ext cx="2340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https://goo.gl/FDmSXC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90" y="1686688"/>
            <a:ext cx="3430513" cy="35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recursos (</a:t>
            </a:r>
            <a:r>
              <a:rPr lang="es-ES" sz="3000" b="1" dirty="0" err="1" smtClean="0"/>
              <a:t>jpg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css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js</a:t>
            </a:r>
            <a:r>
              <a:rPr lang="es-ES" sz="3000" b="1" dirty="0" smtClean="0"/>
              <a:t> …)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12277" y="1723292"/>
            <a:ext cx="611065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Asegurarse</a:t>
            </a:r>
            <a:r>
              <a:rPr lang="en-US" sz="1600" dirty="0" smtClean="0"/>
              <a:t> que </a:t>
            </a:r>
            <a:r>
              <a:rPr lang="en-US" sz="1600" dirty="0" err="1" smtClean="0"/>
              <a:t>django.contrib.staticfiles</a:t>
            </a:r>
            <a:r>
              <a:rPr lang="en-US" sz="1600" dirty="0" smtClean="0"/>
              <a:t> </a:t>
            </a:r>
            <a:r>
              <a:rPr lang="en-US" sz="1600" dirty="0" err="1" smtClean="0"/>
              <a:t>está</a:t>
            </a:r>
            <a:r>
              <a:rPr lang="en-US" sz="1600" dirty="0" smtClean="0"/>
              <a:t> </a:t>
            </a:r>
            <a:r>
              <a:rPr lang="en-US" sz="1600" dirty="0" err="1" smtClean="0"/>
              <a:t>incluido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INSTALLED_APPS.</a:t>
            </a:r>
          </a:p>
          <a:p>
            <a:endParaRPr lang="en-US" sz="1600" dirty="0"/>
          </a:p>
          <a:p>
            <a:r>
              <a:rPr lang="en-US" sz="1600" dirty="0" err="1" smtClean="0"/>
              <a:t>Crear</a:t>
            </a:r>
            <a:r>
              <a:rPr lang="en-US" sz="1600" dirty="0" smtClean="0"/>
              <a:t> </a:t>
            </a:r>
            <a:r>
              <a:rPr lang="en-US" sz="1600" dirty="0" err="1" smtClean="0"/>
              <a:t>carpeta</a:t>
            </a:r>
            <a:r>
              <a:rPr lang="en-US" sz="1600" dirty="0" smtClean="0"/>
              <a:t> static </a:t>
            </a:r>
            <a:r>
              <a:rPr lang="en-US" sz="1600" dirty="0" err="1" smtClean="0"/>
              <a:t>en</a:t>
            </a:r>
            <a:r>
              <a:rPr lang="en-US" sz="1600" dirty="0" smtClean="0"/>
              <a:t> la </a:t>
            </a:r>
            <a:r>
              <a:rPr lang="en-US" sz="1600" dirty="0" err="1" smtClean="0"/>
              <a:t>raiz</a:t>
            </a:r>
            <a:r>
              <a:rPr lang="en-US" sz="1600" dirty="0" smtClean="0"/>
              <a:t> del Proyecto y </a:t>
            </a:r>
            <a:r>
              <a:rPr lang="en-US" sz="1600" dirty="0" err="1" smtClean="0"/>
              <a:t>dentro</a:t>
            </a:r>
            <a:r>
              <a:rPr lang="en-US" sz="1600" dirty="0" smtClean="0"/>
              <a:t> </a:t>
            </a:r>
            <a:r>
              <a:rPr lang="en-US" sz="1600" dirty="0" err="1" smtClean="0"/>
              <a:t>crear</a:t>
            </a:r>
            <a:r>
              <a:rPr lang="en-US" sz="1600" dirty="0" smtClean="0"/>
              <a:t> </a:t>
            </a:r>
            <a:r>
              <a:rPr lang="en-US" sz="1600" dirty="0" err="1" smtClean="0"/>
              <a:t>una</a:t>
            </a:r>
            <a:r>
              <a:rPr lang="en-US" sz="1600" dirty="0" smtClean="0"/>
              <a:t> </a:t>
            </a:r>
            <a:r>
              <a:rPr lang="en-US" sz="1600" dirty="0" err="1" smtClean="0"/>
              <a:t>carpeta</a:t>
            </a:r>
            <a:r>
              <a:rPr lang="en-US" sz="1600" dirty="0" smtClean="0"/>
              <a:t> con el </a:t>
            </a:r>
            <a:r>
              <a:rPr lang="en-US" sz="1600" dirty="0" err="1" smtClean="0"/>
              <a:t>nombre</a:t>
            </a:r>
            <a:r>
              <a:rPr lang="en-US" sz="1600" dirty="0" smtClean="0"/>
              <a:t> de la app.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 smtClean="0"/>
              <a:t>En</a:t>
            </a:r>
            <a:r>
              <a:rPr lang="en-US" sz="1600" dirty="0"/>
              <a:t> </a:t>
            </a:r>
            <a:r>
              <a:rPr lang="en-US" sz="1600" dirty="0" smtClean="0"/>
              <a:t>el </a:t>
            </a:r>
            <a:r>
              <a:rPr lang="en-US" sz="1600" dirty="0" err="1" smtClean="0"/>
              <a:t>archivo</a:t>
            </a:r>
            <a:r>
              <a:rPr lang="en-US" sz="1600" dirty="0" smtClean="0"/>
              <a:t> settings,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STATIC_URL :</a:t>
            </a:r>
          </a:p>
          <a:p>
            <a:endParaRPr lang="en-US" sz="1600" dirty="0"/>
          </a:p>
          <a:p>
            <a:r>
              <a:rPr lang="en-US" sz="1600" dirty="0"/>
              <a:t>STATIC_URL = '/static/'</a:t>
            </a:r>
          </a:p>
          <a:p>
            <a:endParaRPr lang="en-US" sz="1600" dirty="0"/>
          </a:p>
          <a:p>
            <a:r>
              <a:rPr lang="en-US" sz="1600" dirty="0"/>
              <a:t># </a:t>
            </a:r>
            <a:r>
              <a:rPr lang="en-US" sz="1600" dirty="0" err="1"/>
              <a:t>Permite</a:t>
            </a:r>
            <a:r>
              <a:rPr lang="en-US" sz="1600" dirty="0"/>
              <a:t> </a:t>
            </a:r>
            <a:r>
              <a:rPr lang="en-US" sz="1600" dirty="0" err="1"/>
              <a:t>localizar</a:t>
            </a:r>
            <a:r>
              <a:rPr lang="en-US" sz="1600" dirty="0"/>
              <a:t> </a:t>
            </a:r>
            <a:r>
              <a:rPr lang="en-US" sz="1600" dirty="0" err="1"/>
              <a:t>archivos</a:t>
            </a:r>
            <a:endParaRPr lang="en-US" sz="1600" dirty="0"/>
          </a:p>
          <a:p>
            <a:r>
              <a:rPr lang="en-US" sz="1600" dirty="0"/>
              <a:t>STATICFILES_DIRS = 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os.path.join</a:t>
            </a:r>
            <a:r>
              <a:rPr lang="en-US" sz="1600" dirty="0"/>
              <a:t>(BASE_DIR, 'static'),</a:t>
            </a:r>
          </a:p>
          <a:p>
            <a:r>
              <a:rPr lang="en-US" sz="1600" dirty="0" smtClean="0"/>
              <a:t>)</a:t>
            </a:r>
          </a:p>
          <a:p>
            <a:endParaRPr lang="en-US" sz="1600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1639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recursos (</a:t>
            </a:r>
            <a:r>
              <a:rPr lang="es-ES" sz="3000" b="1" dirty="0" err="1" smtClean="0"/>
              <a:t>jpg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css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js</a:t>
            </a:r>
            <a:r>
              <a:rPr lang="es-ES" sz="3000" b="1" dirty="0" smtClean="0"/>
              <a:t> …)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10145" y="1717964"/>
            <a:ext cx="61237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#Referencia a un recurso .</a:t>
            </a:r>
            <a:r>
              <a:rPr lang="es-CL" dirty="0" err="1" smtClean="0"/>
              <a:t>png</a:t>
            </a:r>
            <a:r>
              <a:rPr lang="es-CL" dirty="0" smtClean="0"/>
              <a:t> dentro del </a:t>
            </a:r>
            <a:r>
              <a:rPr lang="es-CL" dirty="0" err="1" smtClean="0"/>
              <a:t>Template</a:t>
            </a:r>
            <a:endParaRPr lang="es-CL" dirty="0" smtClean="0"/>
          </a:p>
          <a:p>
            <a:endParaRPr lang="es-CL" dirty="0"/>
          </a:p>
          <a:p>
            <a:r>
              <a:rPr lang="es-CL" dirty="0" smtClean="0"/>
              <a:t>{%</a:t>
            </a:r>
            <a:r>
              <a:rPr lang="es-CL" dirty="0" err="1"/>
              <a:t>static</a:t>
            </a:r>
            <a:r>
              <a:rPr lang="es-CL" dirty="0"/>
              <a:t> '</a:t>
            </a:r>
            <a:r>
              <a:rPr lang="es-CL" dirty="0" err="1"/>
              <a:t>appSensores</a:t>
            </a:r>
            <a:r>
              <a:rPr lang="es-CL" dirty="0"/>
              <a:t>/academias.png</a:t>
            </a:r>
            <a:r>
              <a:rPr lang="es-CL" dirty="0" smtClean="0"/>
              <a:t>'%}</a:t>
            </a:r>
          </a:p>
          <a:p>
            <a:endParaRPr lang="es-CL" dirty="0"/>
          </a:p>
          <a:p>
            <a:endParaRPr lang="es-CL" dirty="0" smtClean="0"/>
          </a:p>
          <a:p>
            <a:r>
              <a:rPr lang="es-CL" dirty="0" smtClean="0"/>
              <a:t>#Ejemplo:</a:t>
            </a:r>
          </a:p>
          <a:p>
            <a:endParaRPr lang="es-CL" dirty="0"/>
          </a:p>
          <a:p>
            <a:r>
              <a:rPr lang="es-CL" sz="1400" dirty="0"/>
              <a:t>&lt;</a:t>
            </a:r>
            <a:r>
              <a:rPr lang="es-CL" sz="1400" dirty="0" err="1"/>
              <a:t>img</a:t>
            </a:r>
            <a:r>
              <a:rPr lang="es-CL" sz="1400" dirty="0"/>
              <a:t> </a:t>
            </a:r>
            <a:r>
              <a:rPr lang="es-CL" sz="1400" dirty="0" err="1"/>
              <a:t>src</a:t>
            </a:r>
            <a:r>
              <a:rPr lang="es-CL" sz="1400" dirty="0"/>
              <a:t>="{%</a:t>
            </a:r>
            <a:r>
              <a:rPr lang="es-CL" sz="1400" dirty="0" err="1"/>
              <a:t>static</a:t>
            </a:r>
            <a:r>
              <a:rPr lang="es-CL" sz="1400" dirty="0"/>
              <a:t> '</a:t>
            </a:r>
            <a:r>
              <a:rPr lang="es-CL" sz="1400" dirty="0" err="1"/>
              <a:t>appSensores</a:t>
            </a:r>
            <a:r>
              <a:rPr lang="es-CL" sz="1400" dirty="0"/>
              <a:t>/academias.png'%}" </a:t>
            </a:r>
            <a:r>
              <a:rPr lang="es-CL" sz="1400" dirty="0" err="1"/>
              <a:t>alt</a:t>
            </a:r>
            <a:r>
              <a:rPr lang="es-CL" sz="1400" dirty="0"/>
              <a:t>="</a:t>
            </a:r>
            <a:r>
              <a:rPr lang="es-CL" sz="1400" dirty="0" err="1"/>
              <a:t>AcademiasIT</a:t>
            </a:r>
            <a:r>
              <a:rPr lang="es-CL" sz="1400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278304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gráficos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87" y="1758461"/>
            <a:ext cx="6059939" cy="33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nuestro proyecto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81" y="1841693"/>
            <a:ext cx="749722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895350"/>
            <a:ext cx="5105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1565" y="5320144"/>
            <a:ext cx="302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 smtClean="0"/>
              <a:t>MII Agustín Salas Fernández</a:t>
            </a:r>
          </a:p>
          <a:p>
            <a:r>
              <a:rPr lang="es-419" sz="1600" b="1" dirty="0" smtClean="0"/>
              <a:t>Asesor Academias IT</a:t>
            </a:r>
          </a:p>
          <a:p>
            <a:r>
              <a:rPr lang="es-419" sz="1400" dirty="0" smtClean="0"/>
              <a:t>@</a:t>
            </a:r>
            <a:r>
              <a:rPr lang="es-419" sz="1400" dirty="0" err="1" smtClean="0"/>
              <a:t>agustin_salas_f</a:t>
            </a:r>
            <a:endParaRPr lang="es-419" sz="1400" dirty="0" smtClean="0"/>
          </a:p>
          <a:p>
            <a:r>
              <a:rPr lang="es-419" sz="1400" dirty="0"/>
              <a:t>https://github.com/academiasIT</a:t>
            </a:r>
            <a:endParaRPr lang="es-419" sz="1400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21116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Django?</a:t>
            </a:r>
            <a:endParaRPr lang="es-ES" sz="3000" b="1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352" y="2013438"/>
            <a:ext cx="3431931" cy="343193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3" y="2511669"/>
            <a:ext cx="4346108" cy="2447193"/>
          </a:xfrm>
          <a:prstGeom prst="rect">
            <a:avLst/>
          </a:prstGeom>
        </p:spPr>
      </p:pic>
      <p:sp>
        <p:nvSpPr>
          <p:cNvPr id="18" name="Señal de prohibido 17"/>
          <p:cNvSpPr/>
          <p:nvPr/>
        </p:nvSpPr>
        <p:spPr>
          <a:xfrm flipV="1">
            <a:off x="1125302" y="2544052"/>
            <a:ext cx="2592834" cy="2414810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9" name="Señal de prohibido 18"/>
          <p:cNvSpPr/>
          <p:nvPr/>
        </p:nvSpPr>
        <p:spPr>
          <a:xfrm flipV="1">
            <a:off x="4901045" y="2013437"/>
            <a:ext cx="3384238" cy="3431931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17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Django?</a:t>
            </a:r>
            <a:endParaRPr lang="es-ES" sz="3000" b="1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291990880"/>
              </p:ext>
            </p:extLst>
          </p:nvPr>
        </p:nvGraphicFramePr>
        <p:xfrm>
          <a:off x="1708638" y="18278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855" y="3822429"/>
            <a:ext cx="540398" cy="5236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281" y="3817661"/>
            <a:ext cx="514529" cy="5262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7838" y="3826453"/>
            <a:ext cx="533018" cy="51563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771" y="1862730"/>
            <a:ext cx="2793005" cy="631539"/>
          </a:xfrm>
          <a:prstGeom prst="rect">
            <a:avLst/>
          </a:prstGeo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078706"/>
            <a:ext cx="2895600" cy="365125"/>
          </a:xfrm>
        </p:spPr>
        <p:txBody>
          <a:bodyPr/>
          <a:lstStyle/>
          <a:p>
            <a:r>
              <a:rPr lang="es-E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[1]: https://www.djangoproject.com/</a:t>
            </a:r>
            <a:endParaRPr lang="es-E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747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A</a:t>
            </a:r>
            <a:r>
              <a:rPr lang="es-ES" sz="3000" b="1" dirty="0" smtClean="0"/>
              <a:t>plicaciones famosas usando Django…</a:t>
            </a:r>
            <a:endParaRPr lang="es-ES" sz="3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7" y="1837592"/>
            <a:ext cx="5236874" cy="30048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24" y="2299508"/>
            <a:ext cx="6738498" cy="2858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01" y="2634504"/>
            <a:ext cx="5301914" cy="34809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21" y="2720933"/>
            <a:ext cx="5393871" cy="35113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85" y="3156875"/>
            <a:ext cx="5767754" cy="28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7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9076</TotalTime>
  <Words>1965</Words>
  <Application>Microsoft Office PowerPoint</Application>
  <PresentationFormat>Presentación en pantalla (4:3)</PresentationFormat>
  <Paragraphs>470</Paragraphs>
  <Slides>69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69</vt:i4>
      </vt:variant>
    </vt:vector>
  </HeadingPairs>
  <TitlesOfParts>
    <vt:vector size="75" baseType="lpstr">
      <vt:lpstr>Arial</vt:lpstr>
      <vt:lpstr>Calibri</vt:lpstr>
      <vt:lpstr>Wingdings</vt:lpstr>
      <vt:lpstr>Tema de Office</vt:lpstr>
      <vt:lpstr>1_Tema de Office</vt:lpstr>
      <vt:lpstr>2_Tema de Office</vt:lpstr>
      <vt:lpstr>Aplicación web para administración de IoT. Django + Python = 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Jeko</dc:creator>
  <cp:lastModifiedBy>Agustín Salas Fernández</cp:lastModifiedBy>
  <cp:revision>214</cp:revision>
  <cp:lastPrinted>2017-03-13T18:12:23Z</cp:lastPrinted>
  <dcterms:created xsi:type="dcterms:W3CDTF">2017-03-13T18:08:08Z</dcterms:created>
  <dcterms:modified xsi:type="dcterms:W3CDTF">2017-10-17T20:50:19Z</dcterms:modified>
</cp:coreProperties>
</file>